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5"/>
  </p:notesMasterIdLst>
  <p:handoutMasterIdLst>
    <p:handoutMasterId r:id="rId36"/>
  </p:handoutMasterIdLst>
  <p:sldIdLst>
    <p:sldId id="355" r:id="rId5"/>
    <p:sldId id="371" r:id="rId6"/>
    <p:sldId id="387" r:id="rId7"/>
    <p:sldId id="388" r:id="rId8"/>
    <p:sldId id="389" r:id="rId9"/>
    <p:sldId id="364" r:id="rId10"/>
    <p:sldId id="386" r:id="rId11"/>
    <p:sldId id="368" r:id="rId12"/>
    <p:sldId id="406" r:id="rId13"/>
    <p:sldId id="392" r:id="rId14"/>
    <p:sldId id="393" r:id="rId15"/>
    <p:sldId id="390" r:id="rId16"/>
    <p:sldId id="400" r:id="rId17"/>
    <p:sldId id="382" r:id="rId18"/>
    <p:sldId id="383" r:id="rId19"/>
    <p:sldId id="394" r:id="rId20"/>
    <p:sldId id="397" r:id="rId21"/>
    <p:sldId id="395" r:id="rId22"/>
    <p:sldId id="396" r:id="rId23"/>
    <p:sldId id="399" r:id="rId24"/>
    <p:sldId id="403" r:id="rId25"/>
    <p:sldId id="401" r:id="rId26"/>
    <p:sldId id="405" r:id="rId27"/>
    <p:sldId id="384" r:id="rId28"/>
    <p:sldId id="404" r:id="rId29"/>
    <p:sldId id="391" r:id="rId30"/>
    <p:sldId id="402" r:id="rId31"/>
    <p:sldId id="398" r:id="rId32"/>
    <p:sldId id="372" r:id="rId33"/>
    <p:sldId id="358" r:id="rId34"/>
  </p:sldIdLst>
  <p:sldSz cx="9144000" cy="6858000" type="screen4x3"/>
  <p:notesSz cx="6858000" cy="9945688"/>
  <p:defaultTextStyle>
    <a:defPPr>
      <a:defRPr lang="nl-B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3"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67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70819" autoAdjust="0"/>
  </p:normalViewPr>
  <p:slideViewPr>
    <p:cSldViewPr>
      <p:cViewPr varScale="1">
        <p:scale>
          <a:sx n="56" d="100"/>
          <a:sy n="56" d="100"/>
        </p:scale>
        <p:origin x="1584" y="6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p:cViewPr varScale="1">
        <p:scale>
          <a:sx n="56" d="100"/>
          <a:sy n="56" d="100"/>
        </p:scale>
        <p:origin x="-2826" y="-84"/>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99012"/>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99012"/>
          </a:xfrm>
          <a:prstGeom prst="rect">
            <a:avLst/>
          </a:prstGeom>
        </p:spPr>
        <p:txBody>
          <a:bodyPr vert="horz" lIns="91440" tIns="45720" rIns="91440" bIns="45720" rtlCol="0"/>
          <a:lstStyle>
            <a:lvl1pPr algn="r">
              <a:defRPr sz="1200"/>
            </a:lvl1pPr>
          </a:lstStyle>
          <a:p>
            <a:fld id="{A1C06BE5-820B-4F3C-ABB0-5946B96FA253}" type="datetimeFigureOut">
              <a:rPr lang="nl-NL" smtClean="0"/>
              <a:t>29-1-2015</a:t>
            </a:fld>
            <a:endParaRPr lang="nl-NL"/>
          </a:p>
        </p:txBody>
      </p:sp>
      <p:sp>
        <p:nvSpPr>
          <p:cNvPr id="4" name="Tijdelijke aanduiding voor voettekst 3"/>
          <p:cNvSpPr>
            <a:spLocks noGrp="1"/>
          </p:cNvSpPr>
          <p:nvPr>
            <p:ph type="ftr" sz="quarter" idx="2"/>
          </p:nvPr>
        </p:nvSpPr>
        <p:spPr>
          <a:xfrm>
            <a:off x="0" y="9446678"/>
            <a:ext cx="2971800" cy="499011"/>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9446678"/>
            <a:ext cx="2971800" cy="499011"/>
          </a:xfrm>
          <a:prstGeom prst="rect">
            <a:avLst/>
          </a:prstGeom>
        </p:spPr>
        <p:txBody>
          <a:bodyPr vert="horz" lIns="91440" tIns="45720" rIns="91440" bIns="45720" rtlCol="0" anchor="b"/>
          <a:lstStyle>
            <a:lvl1pPr algn="r">
              <a:defRPr sz="1200"/>
            </a:lvl1pPr>
          </a:lstStyle>
          <a:p>
            <a:fld id="{AC268976-8344-4C4C-865B-30477A72B151}" type="slidenum">
              <a:rPr lang="nl-NL" smtClean="0"/>
              <a:t>‹nr.›</a:t>
            </a:fld>
            <a:endParaRPr lang="nl-NL"/>
          </a:p>
        </p:txBody>
      </p:sp>
    </p:spTree>
    <p:extLst>
      <p:ext uri="{BB962C8B-B14F-4D97-AF65-F5344CB8AC3E}">
        <p14:creationId xmlns:p14="http://schemas.microsoft.com/office/powerpoint/2010/main" val="393213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99012"/>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99012"/>
          </a:xfrm>
          <a:prstGeom prst="rect">
            <a:avLst/>
          </a:prstGeom>
        </p:spPr>
        <p:txBody>
          <a:bodyPr vert="horz" lIns="91440" tIns="45720" rIns="91440" bIns="45720" rtlCol="0"/>
          <a:lstStyle>
            <a:lvl1pPr algn="r">
              <a:defRPr sz="1200"/>
            </a:lvl1pPr>
          </a:lstStyle>
          <a:p>
            <a:fld id="{A86C6F2B-9188-4AF6-90CA-00E5DDD09900}" type="datetimeFigureOut">
              <a:rPr lang="nl-NL" smtClean="0"/>
              <a:t>29-1-2015</a:t>
            </a:fld>
            <a:endParaRPr lang="nl-NL"/>
          </a:p>
        </p:txBody>
      </p:sp>
      <p:sp>
        <p:nvSpPr>
          <p:cNvPr id="4" name="Tijdelijke aanduiding voor dia-afbeelding 3"/>
          <p:cNvSpPr>
            <a:spLocks noGrp="1" noRot="1" noChangeAspect="1"/>
          </p:cNvSpPr>
          <p:nvPr>
            <p:ph type="sldImg" idx="2"/>
          </p:nvPr>
        </p:nvSpPr>
        <p:spPr>
          <a:xfrm>
            <a:off x="1190625" y="1243013"/>
            <a:ext cx="4476750" cy="3357562"/>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786362"/>
            <a:ext cx="5486400" cy="3916115"/>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9446678"/>
            <a:ext cx="2971800" cy="499011"/>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9446678"/>
            <a:ext cx="2971800" cy="499011"/>
          </a:xfrm>
          <a:prstGeom prst="rect">
            <a:avLst/>
          </a:prstGeom>
        </p:spPr>
        <p:txBody>
          <a:bodyPr vert="horz" lIns="91440" tIns="45720" rIns="91440" bIns="45720" rtlCol="0" anchor="b"/>
          <a:lstStyle>
            <a:lvl1pPr algn="r">
              <a:defRPr sz="1200"/>
            </a:lvl1pPr>
          </a:lstStyle>
          <a:p>
            <a:fld id="{49E9DE58-D4DC-4938-B4AD-92DECBB586F8}" type="slidenum">
              <a:rPr lang="nl-NL" smtClean="0"/>
              <a:t>‹nr.›</a:t>
            </a:fld>
            <a:endParaRPr lang="nl-NL"/>
          </a:p>
        </p:txBody>
      </p:sp>
    </p:spTree>
    <p:extLst>
      <p:ext uri="{BB962C8B-B14F-4D97-AF65-F5344CB8AC3E}">
        <p14:creationId xmlns:p14="http://schemas.microsoft.com/office/powerpoint/2010/main" val="3113188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smtClean="0"/>
              <a:t>Onze</a:t>
            </a:r>
            <a:r>
              <a:rPr lang="en-US" dirty="0" smtClean="0"/>
              <a:t> auto</a:t>
            </a:r>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2</a:t>
            </a:fld>
            <a:endParaRPr lang="nl-NL"/>
          </a:p>
        </p:txBody>
      </p:sp>
    </p:spTree>
    <p:extLst>
      <p:ext uri="{BB962C8B-B14F-4D97-AF65-F5344CB8AC3E}">
        <p14:creationId xmlns:p14="http://schemas.microsoft.com/office/powerpoint/2010/main" val="1291763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LORENZ</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andere vraag die gesteld moest worden alvorens het bouwen van het schema was welke componenten we gingen gebruiken. De keuze die gemaakt moest worden was tussen een IC </a:t>
            </a:r>
            <a:r>
              <a:rPr lang="nl-NL" sz="1200" kern="1200" smtClean="0">
                <a:solidFill>
                  <a:schemeClr val="tx1"/>
                </a:solidFill>
                <a:effectLst/>
                <a:latin typeface="+mn-lt"/>
                <a:ea typeface="+mn-ea"/>
                <a:cs typeface="+mn-cs"/>
              </a:rPr>
              <a:t>of zelf een H-brug bouwen met </a:t>
            </a:r>
            <a:r>
              <a:rPr lang="nl-NL" sz="1200" kern="1200" dirty="0" smtClean="0">
                <a:solidFill>
                  <a:schemeClr val="tx1"/>
                </a:solidFill>
                <a:effectLst/>
                <a:latin typeface="+mn-lt"/>
                <a:ea typeface="+mn-ea"/>
                <a:cs typeface="+mn-cs"/>
              </a:rPr>
              <a:t>de componenten die in het school aanwezig waren. De IC bood vele voordelen: gemakkelijk aan te sluiten, resistenter tegen te hoge voltages, de compactheid ervan, ... maar het was niet echt de uitdaging die we zochten. Daarom was het besluit genomen om de H-bruggen zelf te bouwen met de beschikbare componenten. Achteraf is er toch een IC aangeschaft omdat we problemen hadden met de zelfgemaakte H-bruggen, maar tot onze grote opluchting hebben we deze niet moeten gebruiken.</a:t>
            </a:r>
          </a:p>
          <a:p>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11</a:t>
            </a:fld>
            <a:endParaRPr lang="nl-NL"/>
          </a:p>
        </p:txBody>
      </p:sp>
    </p:spTree>
    <p:extLst>
      <p:ext uri="{BB962C8B-B14F-4D97-AF65-F5344CB8AC3E}">
        <p14:creationId xmlns:p14="http://schemas.microsoft.com/office/powerpoint/2010/main" val="4072521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noProof="0" dirty="0" smtClean="0"/>
              <a:t>MICHIEL</a:t>
            </a:r>
          </a:p>
          <a:p>
            <a:pPr marL="171450" indent="-171450">
              <a:buFontTx/>
              <a:buChar char="-"/>
            </a:pPr>
            <a:r>
              <a:rPr lang="nl-BE" noProof="0" dirty="0" smtClean="0"/>
              <a:t>Keuze </a:t>
            </a:r>
            <a:r>
              <a:rPr lang="nl-BE" noProof="0" dirty="0" err="1" smtClean="0"/>
              <a:t>transistoren</a:t>
            </a:r>
            <a:r>
              <a:rPr lang="nl-BE" noProof="0" dirty="0" smtClean="0"/>
              <a:t> of </a:t>
            </a:r>
            <a:r>
              <a:rPr lang="nl-BE" noProof="0" dirty="0" err="1" smtClean="0"/>
              <a:t>FET’s</a:t>
            </a:r>
            <a:endParaRPr lang="nl-BE" noProof="0" dirty="0" smtClean="0"/>
          </a:p>
          <a:p>
            <a:pPr marL="171450" indent="-171450">
              <a:buFontTx/>
              <a:buChar char="-"/>
            </a:pPr>
            <a:r>
              <a:rPr lang="nl-BE" noProof="0" dirty="0" smtClean="0"/>
              <a:t>Gebruik gemaakt van schema’s elektr. </a:t>
            </a:r>
            <a:r>
              <a:rPr lang="nl-BE" noProof="0" dirty="0" err="1" smtClean="0"/>
              <a:t>schak</a:t>
            </a:r>
            <a:r>
              <a:rPr lang="nl-BE" noProof="0" dirty="0" smtClean="0"/>
              <a:t>.</a:t>
            </a:r>
          </a:p>
          <a:p>
            <a:pPr marL="171450" indent="-171450">
              <a:buFontTx/>
              <a:buChar char="-"/>
            </a:pPr>
            <a:r>
              <a:rPr lang="nl-BE" noProof="0" dirty="0" err="1" smtClean="0"/>
              <a:t>Transistoren</a:t>
            </a:r>
            <a:r>
              <a:rPr lang="nl-BE" noProof="0" dirty="0" smtClean="0"/>
              <a:t> eisen</a:t>
            </a:r>
            <a:r>
              <a:rPr lang="nl-BE" baseline="0" noProof="0" dirty="0" smtClean="0"/>
              <a:t> te veel stroom voor </a:t>
            </a:r>
            <a:r>
              <a:rPr lang="nl-BE" baseline="0" noProof="0" dirty="0" err="1" smtClean="0"/>
              <a:t>Arduino</a:t>
            </a:r>
            <a:r>
              <a:rPr lang="nl-BE" baseline="0" noProof="0" dirty="0" smtClean="0"/>
              <a:t> (58mA)</a:t>
            </a:r>
          </a:p>
          <a:p>
            <a:pPr marL="171450" indent="-171450">
              <a:buFontTx/>
              <a:buChar char="-"/>
            </a:pPr>
            <a:r>
              <a:rPr lang="nl-BE" baseline="0" noProof="0" dirty="0" err="1" smtClean="0"/>
              <a:t>MOSFET’s</a:t>
            </a:r>
            <a:r>
              <a:rPr lang="nl-BE" baseline="0" noProof="0" dirty="0" smtClean="0"/>
              <a:t> zuiniger qua stroom </a:t>
            </a:r>
            <a:r>
              <a:rPr lang="nl-BE" baseline="0" noProof="0" dirty="0" smtClean="0">
                <a:sym typeface="Wingdings" panose="05000000000000000000" pitchFamily="2" charset="2"/>
              </a:rPr>
              <a:t> </a:t>
            </a:r>
            <a:r>
              <a:rPr lang="nl-BE" baseline="0" noProof="0" dirty="0" err="1" smtClean="0">
                <a:sym typeface="Wingdings" panose="05000000000000000000" pitchFamily="2" charset="2"/>
              </a:rPr>
              <a:t>spannigsgestuurd</a:t>
            </a:r>
            <a:endParaRPr lang="nl-BE" noProof="0"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12</a:t>
            </a:fld>
            <a:endParaRPr lang="nl-NL"/>
          </a:p>
        </p:txBody>
      </p:sp>
    </p:spTree>
    <p:extLst>
      <p:ext uri="{BB962C8B-B14F-4D97-AF65-F5344CB8AC3E}">
        <p14:creationId xmlns:p14="http://schemas.microsoft.com/office/powerpoint/2010/main" val="3268171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MICHIEL</a:t>
            </a:r>
          </a:p>
          <a:p>
            <a:pPr marL="171450" indent="-171450">
              <a:buFontTx/>
              <a:buChar char="-"/>
            </a:pPr>
            <a:r>
              <a:rPr lang="en-US" dirty="0" err="1" smtClean="0"/>
              <a:t>Eenmaal</a:t>
            </a:r>
            <a:r>
              <a:rPr lang="en-US" baseline="0" dirty="0" smtClean="0"/>
              <a:t> </a:t>
            </a:r>
            <a:r>
              <a:rPr lang="en-US" baseline="0" dirty="0" err="1" smtClean="0"/>
              <a:t>keuze</a:t>
            </a:r>
            <a:r>
              <a:rPr lang="en-US" baseline="0" dirty="0" smtClean="0"/>
              <a:t> </a:t>
            </a:r>
            <a:r>
              <a:rPr lang="en-US" baseline="0" dirty="0" err="1" smtClean="0"/>
              <a:t>voor</a:t>
            </a:r>
            <a:r>
              <a:rPr lang="en-US" baseline="0" dirty="0" smtClean="0"/>
              <a:t> MOSFET’s </a:t>
            </a:r>
            <a:r>
              <a:rPr lang="en-US" baseline="0" dirty="0" smtClean="0">
                <a:sym typeface="Wingdings" panose="05000000000000000000" pitchFamily="2" charset="2"/>
              </a:rPr>
              <a:t></a:t>
            </a:r>
            <a:r>
              <a:rPr lang="en-US" baseline="0" dirty="0" smtClean="0"/>
              <a:t> </a:t>
            </a:r>
            <a:r>
              <a:rPr lang="en-US" baseline="0" dirty="0" err="1" smtClean="0"/>
              <a:t>testen</a:t>
            </a:r>
            <a:endParaRPr lang="en-US" baseline="0" dirty="0" smtClean="0"/>
          </a:p>
          <a:p>
            <a:pPr marL="171450" indent="-171450">
              <a:buFontTx/>
              <a:buChar char="-"/>
            </a:pPr>
            <a:r>
              <a:rPr lang="en-US" baseline="0" dirty="0" smtClean="0"/>
              <a:t>Schema </a:t>
            </a:r>
            <a:r>
              <a:rPr lang="en-US" baseline="0" dirty="0" err="1" smtClean="0"/>
              <a:t>elektr</a:t>
            </a:r>
            <a:r>
              <a:rPr lang="en-US" baseline="0" dirty="0" smtClean="0"/>
              <a:t>. </a:t>
            </a:r>
            <a:r>
              <a:rPr lang="en-US" baseline="0" dirty="0" err="1" smtClean="0"/>
              <a:t>schak</a:t>
            </a:r>
            <a:r>
              <a:rPr lang="en-US" baseline="0" dirty="0" smtClean="0"/>
              <a:t>.</a:t>
            </a:r>
          </a:p>
          <a:p>
            <a:pPr marL="171450" indent="-171450">
              <a:buFontTx/>
              <a:buChar char="-"/>
            </a:pPr>
            <a:r>
              <a:rPr lang="en-US" baseline="0" dirty="0" smtClean="0"/>
              <a:t>1e schema </a:t>
            </a:r>
            <a:r>
              <a:rPr lang="en-US" baseline="0" dirty="0" err="1" smtClean="0"/>
              <a:t>problemen</a:t>
            </a:r>
            <a:endParaRPr lang="en-US" baseline="0" dirty="0" smtClean="0"/>
          </a:p>
          <a:p>
            <a:pPr marL="171450" indent="-171450">
              <a:buFontTx/>
              <a:buChar char="-"/>
            </a:pPr>
            <a:r>
              <a:rPr lang="en-US" baseline="0" dirty="0" err="1" smtClean="0"/>
              <a:t>Opl</a:t>
            </a:r>
            <a:r>
              <a:rPr lang="en-US" baseline="0" dirty="0" smtClean="0"/>
              <a:t>.: </a:t>
            </a:r>
            <a:r>
              <a:rPr lang="en-US" baseline="0" dirty="0" err="1" smtClean="0"/>
              <a:t>condensatoren</a:t>
            </a:r>
            <a:r>
              <a:rPr lang="en-US" baseline="0" dirty="0" smtClean="0"/>
              <a:t> </a:t>
            </a:r>
            <a:r>
              <a:rPr lang="en-US" baseline="0" dirty="0" err="1" smtClean="0"/>
              <a:t>weg</a:t>
            </a:r>
            <a:r>
              <a:rPr lang="en-US" baseline="0" dirty="0" smtClean="0"/>
              <a:t> + </a:t>
            </a:r>
            <a:r>
              <a:rPr lang="en-US" baseline="0" dirty="0" err="1" smtClean="0"/>
              <a:t>beide</a:t>
            </a:r>
            <a:r>
              <a:rPr lang="en-US" baseline="0" dirty="0" smtClean="0"/>
              <a:t> FET’s </a:t>
            </a:r>
            <a:r>
              <a:rPr lang="en-US" baseline="0" dirty="0" err="1" smtClean="0"/>
              <a:t>aansturen</a:t>
            </a:r>
            <a:endParaRPr lang="en-US" baseline="0" dirty="0" smtClean="0"/>
          </a:p>
          <a:p>
            <a:pPr marL="0" indent="0">
              <a:buFontTx/>
              <a:buNone/>
            </a:pPr>
            <a:r>
              <a:rPr lang="en-US" baseline="0" dirty="0" smtClean="0"/>
              <a:t>   (</a:t>
            </a:r>
            <a:r>
              <a:rPr lang="en-US" baseline="0" dirty="0" err="1" smtClean="0"/>
              <a:t>Tijdens</a:t>
            </a:r>
            <a:r>
              <a:rPr lang="en-US" baseline="0" dirty="0" smtClean="0"/>
              <a:t> </a:t>
            </a:r>
            <a:r>
              <a:rPr lang="en-US" baseline="0" dirty="0" err="1" smtClean="0"/>
              <a:t>opl</a:t>
            </a:r>
            <a:r>
              <a:rPr lang="en-US" baseline="0" dirty="0" smtClean="0"/>
              <a:t>. even IC </a:t>
            </a:r>
            <a:r>
              <a:rPr lang="en-US" baseline="0" dirty="0" err="1" smtClean="0"/>
              <a:t>getest</a:t>
            </a:r>
            <a:r>
              <a:rPr lang="en-US" baseline="0" dirty="0" smtClean="0"/>
              <a:t>)</a:t>
            </a:r>
          </a:p>
          <a:p>
            <a:pPr marL="171450" indent="-171450">
              <a:buFontTx/>
              <a:buChar char="-"/>
            </a:pPr>
            <a:r>
              <a:rPr lang="en-US" baseline="0" dirty="0" err="1" smtClean="0"/>
              <a:t>Probleem</a:t>
            </a:r>
            <a:r>
              <a:rPr lang="en-US" baseline="0" dirty="0" smtClean="0"/>
              <a:t> </a:t>
            </a:r>
            <a:r>
              <a:rPr lang="en-US" baseline="0" dirty="0" err="1" smtClean="0"/>
              <a:t>opgelost</a:t>
            </a:r>
            <a:r>
              <a:rPr lang="en-US" baseline="0" dirty="0" smtClean="0"/>
              <a:t> </a:t>
            </a:r>
            <a:r>
              <a:rPr lang="en-US" baseline="0" dirty="0" smtClean="0">
                <a:sym typeface="Wingdings" panose="05000000000000000000" pitchFamily="2" charset="2"/>
              </a:rPr>
              <a:t> </a:t>
            </a:r>
            <a:r>
              <a:rPr lang="en-US" baseline="0" dirty="0" err="1" smtClean="0">
                <a:sym typeface="Wingdings" panose="05000000000000000000" pitchFamily="2" charset="2"/>
              </a:rPr>
              <a:t>werkte</a:t>
            </a:r>
            <a:endParaRPr lang="en-US" baseline="0" dirty="0" smtClean="0"/>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13</a:t>
            </a:fld>
            <a:endParaRPr lang="nl-NL"/>
          </a:p>
        </p:txBody>
      </p:sp>
    </p:spTree>
    <p:extLst>
      <p:ext uri="{BB962C8B-B14F-4D97-AF65-F5344CB8AC3E}">
        <p14:creationId xmlns:p14="http://schemas.microsoft.com/office/powerpoint/2010/main" val="2667872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MICHIEL</a:t>
            </a:r>
          </a:p>
          <a:p>
            <a:pPr marL="171450" indent="-171450">
              <a:buFontTx/>
              <a:buChar char="-"/>
            </a:pPr>
            <a:r>
              <a:rPr lang="en-US" dirty="0" smtClean="0"/>
              <a:t>Links </a:t>
            </a:r>
            <a:r>
              <a:rPr lang="en-US" dirty="0" err="1" smtClean="0"/>
              <a:t>schakeling</a:t>
            </a:r>
            <a:r>
              <a:rPr lang="en-US" dirty="0" smtClean="0"/>
              <a:t> met</a:t>
            </a:r>
            <a:r>
              <a:rPr lang="en-US" baseline="0" dirty="0" smtClean="0"/>
              <a:t> </a:t>
            </a:r>
            <a:r>
              <a:rPr lang="en-US" baseline="0" dirty="0" err="1" smtClean="0"/>
              <a:t>transistoren</a:t>
            </a:r>
            <a:r>
              <a:rPr lang="en-US" baseline="0" dirty="0" smtClean="0"/>
              <a:t> </a:t>
            </a:r>
            <a:r>
              <a:rPr lang="en-US" baseline="0" dirty="0" err="1" smtClean="0"/>
              <a:t>i.h</a:t>
            </a:r>
            <a:r>
              <a:rPr lang="en-US" baseline="0" dirty="0" smtClean="0"/>
              <a:t>. begin</a:t>
            </a:r>
          </a:p>
          <a:p>
            <a:pPr marL="171450" indent="-171450">
              <a:buFontTx/>
              <a:buChar char="-"/>
            </a:pPr>
            <a:r>
              <a:rPr lang="en-US" baseline="0" dirty="0" err="1" smtClean="0"/>
              <a:t>Niet</a:t>
            </a:r>
            <a:r>
              <a:rPr lang="en-US" baseline="0" dirty="0" smtClean="0"/>
              <a:t> </a:t>
            </a:r>
            <a:r>
              <a:rPr lang="en-US" baseline="0" dirty="0" err="1" smtClean="0"/>
              <a:t>veel</a:t>
            </a:r>
            <a:r>
              <a:rPr lang="en-US" baseline="0" dirty="0" smtClean="0"/>
              <a:t> later MOSFET’s </a:t>
            </a:r>
            <a:r>
              <a:rPr lang="en-US" baseline="0" dirty="0" err="1" smtClean="0"/>
              <a:t>voor</a:t>
            </a:r>
            <a:r>
              <a:rPr lang="en-US" baseline="0" dirty="0" smtClean="0"/>
              <a:t> </a:t>
            </a:r>
            <a:r>
              <a:rPr lang="en-US" baseline="0" dirty="0" err="1" smtClean="0"/>
              <a:t>stroombesparing</a:t>
            </a:r>
            <a:r>
              <a:rPr lang="en-US" baseline="0" dirty="0" smtClean="0"/>
              <a:t> </a:t>
            </a:r>
            <a:r>
              <a:rPr lang="en-US" baseline="0" dirty="0" err="1" smtClean="0"/>
              <a:t>voor</a:t>
            </a:r>
            <a:r>
              <a:rPr lang="en-US" baseline="0" dirty="0" smtClean="0"/>
              <a:t> Arduino</a:t>
            </a:r>
          </a:p>
          <a:p>
            <a:pPr marL="171450" indent="-171450">
              <a:buFontTx/>
              <a:buChar char="-"/>
            </a:pPr>
            <a:r>
              <a:rPr lang="en-US" baseline="0" dirty="0" smtClean="0"/>
              <a:t>In begin </a:t>
            </a:r>
            <a:r>
              <a:rPr lang="en-US" baseline="0" dirty="0" err="1" smtClean="0"/>
              <a:t>chaotisch</a:t>
            </a:r>
            <a:r>
              <a:rPr lang="en-US" baseline="0" dirty="0" smtClean="0"/>
              <a:t> met </a:t>
            </a:r>
            <a:r>
              <a:rPr lang="en-US" baseline="0" dirty="0" err="1" smtClean="0"/>
              <a:t>kabels</a:t>
            </a:r>
            <a:r>
              <a:rPr lang="en-US" baseline="0" dirty="0" smtClean="0"/>
              <a:t>, </a:t>
            </a:r>
            <a:r>
              <a:rPr lang="en-US" baseline="0" dirty="0" err="1" smtClean="0"/>
              <a:t>dicht</a:t>
            </a:r>
            <a:r>
              <a:rPr lang="en-US" baseline="0" dirty="0" smtClean="0"/>
              <a:t> open</a:t>
            </a:r>
            <a:br>
              <a:rPr lang="en-US" baseline="0" dirty="0" smtClean="0"/>
            </a:br>
            <a:r>
              <a:rPr lang="en-US" baseline="0" dirty="0" err="1" smtClean="0"/>
              <a:t>Richting</a:t>
            </a:r>
            <a:r>
              <a:rPr lang="en-US" baseline="0" dirty="0" smtClean="0"/>
              <a:t> matrix </a:t>
            </a:r>
            <a:r>
              <a:rPr lang="en-US" baseline="0" dirty="0" err="1" smtClean="0"/>
              <a:t>en</a:t>
            </a:r>
            <a:r>
              <a:rPr lang="en-US" baseline="0" dirty="0" smtClean="0"/>
              <a:t> PCB </a:t>
            </a:r>
            <a:r>
              <a:rPr lang="en-US" baseline="0" dirty="0" err="1" smtClean="0"/>
              <a:t>vereenvoudigen</a:t>
            </a:r>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14</a:t>
            </a:fld>
            <a:endParaRPr lang="nl-NL"/>
          </a:p>
        </p:txBody>
      </p:sp>
    </p:spTree>
    <p:extLst>
      <p:ext uri="{BB962C8B-B14F-4D97-AF65-F5344CB8AC3E}">
        <p14:creationId xmlns:p14="http://schemas.microsoft.com/office/powerpoint/2010/main" val="3812942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LORENZ</a:t>
            </a:r>
          </a:p>
          <a:p>
            <a:r>
              <a:rPr lang="nl-NL" sz="1200" kern="1200" dirty="0" smtClean="0">
                <a:solidFill>
                  <a:schemeClr val="tx1"/>
                </a:solidFill>
                <a:effectLst/>
                <a:latin typeface="+mn-lt"/>
                <a:ea typeface="+mn-ea"/>
                <a:cs typeface="+mn-cs"/>
              </a:rPr>
              <a:t>Het opbouwen van de software is in verschillende stappen gegaan. We zijn begonnnen met een vrij eenvoudige basis. Die bestond uit een programma waarin we 2 pinnen definieerden die door het digitalWrite commando om de beurt op hoog of op laag geplaatst werden. Dit programma werd gebruikt om onze H-bruggen in beide richtingen apart te kunnen testen.</a:t>
            </a:r>
          </a:p>
          <a:p>
            <a:endParaRPr lang="nl-NL"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Vervolgens zijn we verder gegaan met het simultaan testen van beide H-bruggen. Logischere wijze is het niet nodig om beide testen apart uit te voeren, maar voor ons was het een kwestie van op zekerheid te spelen.</a:t>
            </a:r>
          </a:p>
          <a:p>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15</a:t>
            </a:fld>
            <a:endParaRPr lang="nl-NL"/>
          </a:p>
        </p:txBody>
      </p:sp>
    </p:spTree>
    <p:extLst>
      <p:ext uri="{BB962C8B-B14F-4D97-AF65-F5344CB8AC3E}">
        <p14:creationId xmlns:p14="http://schemas.microsoft.com/office/powerpoint/2010/main" val="2381416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LORENZ</a:t>
            </a:r>
          </a:p>
          <a:p>
            <a:r>
              <a:rPr lang="nl-NL" sz="1200" kern="1200" dirty="0" smtClean="0">
                <a:solidFill>
                  <a:schemeClr val="tx1"/>
                </a:solidFill>
                <a:effectLst/>
                <a:latin typeface="+mn-lt"/>
                <a:ea typeface="+mn-ea"/>
                <a:cs typeface="+mn-cs"/>
              </a:rPr>
              <a:t>De volgende stap bestond uit het uitbreiden van de code zodat de auto in volgende richtingen kon rijden: vooruit, achteruit, links, rechts en stoppen. De code voor de andere richtingen werd gevormd door de oude code meerdere keren te kopiëren en te plakken en de hoog of laag status van de pin aan te passen a.d.h.v. de beweging die de auto diende te maken.</a:t>
            </a:r>
          </a:p>
          <a:p>
            <a:r>
              <a:rPr lang="nl-NL" sz="1200" kern="1200" dirty="0" smtClean="0">
                <a:solidFill>
                  <a:schemeClr val="tx1"/>
                </a:solidFill>
                <a:effectLst/>
                <a:latin typeface="+mn-lt"/>
                <a:ea typeface="+mn-ea"/>
                <a:cs typeface="+mn-cs"/>
              </a:rPr>
              <a:t>Om het overzichtelijk te houden hebben we deze code in functies gegoten. Dit leek ons gemakkelijker om mee te werken en om toekomstige uitbreidingen te implementeren. </a:t>
            </a:r>
          </a:p>
          <a:p>
            <a:endParaRPr lang="nl-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De volgende stap was het aanroepen van de functies via het serialread commando. In functie van een bepaalde letter die je op je toetsenbord induwde moest de auto een bepaalde beweging uitvoeren. Bij het induwen van de letter l moet de auto naar links draaien, bij de letter r naar rechts, bij de letter b naar achteren en bij de letter s moet de auto stoppen.</a:t>
            </a:r>
            <a:br>
              <a:rPr lang="nl-NL" sz="1200" kern="1200" dirty="0" smtClean="0">
                <a:solidFill>
                  <a:schemeClr val="tx1"/>
                </a:solidFill>
                <a:effectLst/>
                <a:latin typeface="+mn-lt"/>
                <a:ea typeface="+mn-ea"/>
                <a:cs typeface="+mn-cs"/>
              </a:rPr>
            </a:br>
            <a:r>
              <a:rPr lang="nl-NL" sz="1200" kern="1200" dirty="0" smtClean="0">
                <a:solidFill>
                  <a:schemeClr val="tx1"/>
                </a:solidFill>
                <a:effectLst/>
                <a:latin typeface="+mn-lt"/>
                <a:ea typeface="+mn-ea"/>
                <a:cs typeface="+mn-cs"/>
              </a:rPr>
              <a:t>Dit doen we door de input van het toetsenbord in een variabele op te slagen. Met een if statement checken we dan of deze letter gelijk is aan de de gekozen letter. Indien dit het geval is wordt de</a:t>
            </a:r>
            <a:r>
              <a:rPr lang="nl-NL" sz="1200" kern="1200" baseline="0" dirty="0" smtClean="0">
                <a:solidFill>
                  <a:schemeClr val="tx1"/>
                </a:solidFill>
                <a:effectLst/>
                <a:latin typeface="+mn-lt"/>
                <a:ea typeface="+mn-ea"/>
                <a:cs typeface="+mn-cs"/>
              </a:rPr>
              <a:t> methode die in het if statement gespecifieerd staat uit gevoerd worden,</a:t>
            </a:r>
            <a:endParaRPr lang="nl-NL" sz="1200" kern="1200" dirty="0" smtClean="0">
              <a:solidFill>
                <a:schemeClr val="tx1"/>
              </a:solidFill>
              <a:effectLst/>
              <a:latin typeface="+mn-lt"/>
              <a:ea typeface="+mn-ea"/>
              <a:cs typeface="+mn-cs"/>
            </a:endParaRPr>
          </a:p>
          <a:p>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16</a:t>
            </a:fld>
            <a:endParaRPr lang="nl-NL"/>
          </a:p>
        </p:txBody>
      </p:sp>
    </p:spTree>
    <p:extLst>
      <p:ext uri="{BB962C8B-B14F-4D97-AF65-F5344CB8AC3E}">
        <p14:creationId xmlns:p14="http://schemas.microsoft.com/office/powerpoint/2010/main" val="195690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LORENZ</a:t>
            </a:r>
          </a:p>
          <a:p>
            <a:r>
              <a:rPr lang="nl-NL" dirty="0" smtClean="0"/>
              <a:t>Bij deze stap hebben we</a:t>
            </a:r>
            <a:r>
              <a:rPr lang="nl-NL" baseline="0" dirty="0" smtClean="0"/>
              <a:t> de IR –schakeling aangesloten op de arduino. Door de volgende code te gebruiken konden we dus de specifieke codes per toets/knop uit lezen via de seriële poort van de arduino. Deze codes hebben we dan opgeslagen in een extern bestand voor verder gebruik</a:t>
            </a:r>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17</a:t>
            </a:fld>
            <a:endParaRPr lang="nl-NL"/>
          </a:p>
        </p:txBody>
      </p:sp>
    </p:spTree>
    <p:extLst>
      <p:ext uri="{BB962C8B-B14F-4D97-AF65-F5344CB8AC3E}">
        <p14:creationId xmlns:p14="http://schemas.microsoft.com/office/powerpoint/2010/main" val="2052396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LORENZ</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Vervolgens hebben we de bekomen codes gecombineerd</a:t>
            </a:r>
            <a:r>
              <a:rPr lang="nl-NL" sz="1200" kern="1200" baseline="0" dirty="0" smtClean="0">
                <a:solidFill>
                  <a:schemeClr val="tx1"/>
                </a:solidFill>
                <a:effectLst/>
                <a:latin typeface="+mn-lt"/>
                <a:ea typeface="+mn-ea"/>
                <a:cs typeface="+mn-cs"/>
              </a:rPr>
              <a:t> met</a:t>
            </a:r>
            <a:r>
              <a:rPr lang="nl-NL" sz="1200" kern="1200" dirty="0" smtClean="0">
                <a:solidFill>
                  <a:schemeClr val="tx1"/>
                </a:solidFill>
                <a:effectLst/>
                <a:latin typeface="+mn-lt"/>
                <a:ea typeface="+mn-ea"/>
                <a:cs typeface="+mn-cs"/>
              </a:rPr>
              <a:t> het programma dat seriële input ontvangt van de gebruiker. We gebruiken de codes die we reeds op voorhand opgeslagen hadden in de if statements die door het vorige programma gebruikt werden om de input van het toetsenbord te vergelijken met de vooraf gekozen letter. Indien deze codes ontvangen worden door de IR – ontvanger, wordt de if statement waar en wordt de inhoud van het if statement op dezelfde manier uitgevoerd als hierboven in het vorige puntje werd uitgelegd.</a:t>
            </a:r>
          </a:p>
          <a:p>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18</a:t>
            </a:fld>
            <a:endParaRPr lang="nl-NL"/>
          </a:p>
        </p:txBody>
      </p:sp>
    </p:spTree>
    <p:extLst>
      <p:ext uri="{BB962C8B-B14F-4D97-AF65-F5344CB8AC3E}">
        <p14:creationId xmlns:p14="http://schemas.microsoft.com/office/powerpoint/2010/main" val="284134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LORENZ</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In de laatste stap hebben we ons huidig programma omgezet naar een programma met bibliotheken. We hebben dit gedaan omdat dit volgende voordelen biedt: </a:t>
            </a:r>
            <a:endParaRPr lang="en-US" dirty="0" smtClean="0"/>
          </a:p>
          <a:p>
            <a:r>
              <a:rPr lang="nl-NL" sz="1200" kern="1200" dirty="0" smtClean="0">
                <a:solidFill>
                  <a:schemeClr val="tx1"/>
                </a:solidFill>
                <a:effectLst/>
                <a:latin typeface="+mn-lt"/>
                <a:ea typeface="+mn-ea"/>
                <a:cs typeface="+mn-cs"/>
              </a:rPr>
              <a:t>De bilbliotheek bestaat uit een map met 3 verschillende bestanden in.</a:t>
            </a:r>
          </a:p>
          <a:p>
            <a:endParaRPr lang="nl-NL" sz="1200" kern="1200" dirty="0" smtClean="0">
              <a:solidFill>
                <a:schemeClr val="tx1"/>
              </a:solidFill>
              <a:effectLst/>
              <a:latin typeface="+mn-lt"/>
              <a:ea typeface="+mn-ea"/>
              <a:cs typeface="+mn-cs"/>
            </a:endParaRPr>
          </a:p>
          <a:p>
            <a:pPr marL="171450" indent="-171450">
              <a:buFontTx/>
              <a:buChar char="-"/>
            </a:pPr>
            <a:r>
              <a:rPr lang="nl-NL" sz="1200" kern="1200" dirty="0" smtClean="0">
                <a:solidFill>
                  <a:schemeClr val="tx1"/>
                </a:solidFill>
                <a:effectLst/>
                <a:latin typeface="+mn-lt"/>
                <a:ea typeface="+mn-ea"/>
                <a:cs typeface="+mn-cs"/>
              </a:rPr>
              <a:t>Het eerste bestand noemt keywords.txt. Hiervan</a:t>
            </a:r>
            <a:r>
              <a:rPr lang="nl-NL" sz="1200" kern="1200" baseline="0" dirty="0" smtClean="0">
                <a:solidFill>
                  <a:schemeClr val="tx1"/>
                </a:solidFill>
                <a:effectLst/>
                <a:latin typeface="+mn-lt"/>
                <a:ea typeface="+mn-ea"/>
                <a:cs typeface="+mn-cs"/>
              </a:rPr>
              <a:t> wordt geen afbeelding getoond, </a:t>
            </a:r>
            <a:r>
              <a:rPr lang="nl-NL" sz="1200" kern="1200" dirty="0" smtClean="0">
                <a:solidFill>
                  <a:schemeClr val="tx1"/>
                </a:solidFill>
                <a:effectLst/>
                <a:latin typeface="+mn-lt"/>
                <a:ea typeface="+mn-ea"/>
                <a:cs typeface="+mn-cs"/>
              </a:rPr>
              <a:t>In dit bestand vindt je de naam van de bibliotheek/klasse en de methodes in terug.  Als je achter de bibliotheek/klasse een  KEYWORD1, 2 of 3 typt, gaan ze een verschillende kleur krijgen in je .ino bestand. Dit dient enkel ter verduidelijking en heeft verder geen enkele functie. </a:t>
            </a:r>
          </a:p>
          <a:p>
            <a:pPr marL="171450" indent="-171450">
              <a:buFontTx/>
              <a:buChar char="-"/>
            </a:pPr>
            <a:r>
              <a:rPr lang="nl-NL" sz="1200" kern="1200" dirty="0" smtClean="0">
                <a:solidFill>
                  <a:schemeClr val="tx1"/>
                </a:solidFill>
                <a:effectLst/>
                <a:latin typeface="+mn-lt"/>
                <a:ea typeface="+mn-ea"/>
                <a:cs typeface="+mn-cs"/>
              </a:rPr>
              <a:t>Het tweede bestand geef je de naam van de bibliotheek met de .h extensie erachter. In dit bestand vind je de variabelen en methoden terug die nodig om in je cpp bestand te kunnen gebruiken. Dit bestand met .h extensie wordt dus enkel gebruikt als template voor de cpp file.</a:t>
            </a:r>
          </a:p>
          <a:p>
            <a:pPr marL="171450" indent="-171450">
              <a:buFontTx/>
              <a:buChar char="-"/>
            </a:pPr>
            <a:r>
              <a:rPr lang="nl-NL" sz="1200" kern="1200" dirty="0" smtClean="0">
                <a:solidFill>
                  <a:schemeClr val="tx1"/>
                </a:solidFill>
                <a:effectLst/>
                <a:latin typeface="+mn-lt"/>
                <a:ea typeface="+mn-ea"/>
                <a:cs typeface="+mn-cs"/>
              </a:rPr>
              <a:t>Het derde en laatste bestand geef je de naam van de bilbiotheek met de .cpp extensie erachter. Dit bestand definieert de eigenlijke werking van de bibliotheek en bevat alle variabelen en methoden uit de .h file. Je zal merken dat de methodes uit de versies zonder bibliotheek hier nu in opgenomen zijn.</a:t>
            </a:r>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19</a:t>
            </a:fld>
            <a:endParaRPr lang="nl-NL"/>
          </a:p>
        </p:txBody>
      </p:sp>
    </p:spTree>
    <p:extLst>
      <p:ext uri="{BB962C8B-B14F-4D97-AF65-F5344CB8AC3E}">
        <p14:creationId xmlns:p14="http://schemas.microsoft.com/office/powerpoint/2010/main" val="1919953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LORENZ</a:t>
            </a:r>
          </a:p>
          <a:p>
            <a:r>
              <a:rPr lang="en-US" dirty="0" err="1" smtClean="0"/>
              <a:t>Hier</a:t>
            </a:r>
            <a:r>
              <a:rPr lang="en-US" dirty="0" smtClean="0"/>
              <a:t> </a:t>
            </a:r>
            <a:r>
              <a:rPr lang="en-US" dirty="0" err="1" smtClean="0"/>
              <a:t>zien</a:t>
            </a:r>
            <a:r>
              <a:rPr lang="en-US" dirty="0" smtClean="0"/>
              <a:t> </a:t>
            </a:r>
            <a:r>
              <a:rPr lang="en-US" dirty="0" err="1" smtClean="0"/>
              <a:t>jullie</a:t>
            </a:r>
            <a:r>
              <a:rPr lang="en-US" dirty="0" smtClean="0"/>
              <a:t> </a:t>
            </a:r>
            <a:r>
              <a:rPr lang="en-US" dirty="0" err="1" smtClean="0"/>
              <a:t>een</a:t>
            </a:r>
            <a:r>
              <a:rPr lang="en-US" dirty="0" smtClean="0"/>
              <a:t> </a:t>
            </a:r>
            <a:r>
              <a:rPr lang="en-US" dirty="0" err="1" smtClean="0"/>
              <a:t>afbeelding</a:t>
            </a:r>
            <a:r>
              <a:rPr lang="en-US" baseline="0" dirty="0" smtClean="0"/>
              <a:t> van hoe de code in het .</a:t>
            </a:r>
            <a:r>
              <a:rPr lang="en-US" baseline="0" dirty="0" err="1" smtClean="0"/>
              <a:t>ino</a:t>
            </a:r>
            <a:r>
              <a:rPr lang="en-US" baseline="0" dirty="0" smtClean="0"/>
              <a:t> </a:t>
            </a:r>
            <a:r>
              <a:rPr lang="en-US" baseline="0" dirty="0" err="1" smtClean="0"/>
              <a:t>bestand</a:t>
            </a:r>
            <a:r>
              <a:rPr lang="en-US" baseline="0" dirty="0" smtClean="0"/>
              <a:t> </a:t>
            </a:r>
            <a:r>
              <a:rPr lang="en-US" baseline="0" dirty="0" err="1" smtClean="0"/>
              <a:t>er</a:t>
            </a:r>
            <a:r>
              <a:rPr lang="en-US" baseline="0" dirty="0" smtClean="0"/>
              <a:t> </a:t>
            </a:r>
            <a:r>
              <a:rPr lang="en-US" baseline="0" dirty="0" err="1" smtClean="0"/>
              <a:t>uit</a:t>
            </a:r>
            <a:r>
              <a:rPr lang="en-US" baseline="0" dirty="0" smtClean="0"/>
              <a:t> </a:t>
            </a:r>
            <a:r>
              <a:rPr lang="en-US" baseline="0" dirty="0" err="1" smtClean="0"/>
              <a:t>ziet</a:t>
            </a:r>
            <a:r>
              <a:rPr lang="en-US" baseline="0" dirty="0" smtClean="0"/>
              <a:t> </a:t>
            </a:r>
            <a:r>
              <a:rPr lang="en-US" baseline="0" dirty="0" err="1" smtClean="0"/>
              <a:t>indien</a:t>
            </a:r>
            <a:r>
              <a:rPr lang="en-US" baseline="0" dirty="0" smtClean="0"/>
              <a:t> we </a:t>
            </a:r>
            <a:r>
              <a:rPr lang="en-US" baseline="0" dirty="0" err="1" smtClean="0"/>
              <a:t>gebruik</a:t>
            </a:r>
            <a:r>
              <a:rPr lang="en-US" baseline="0" dirty="0" smtClean="0"/>
              <a:t> </a:t>
            </a:r>
            <a:r>
              <a:rPr lang="en-US" baseline="0" dirty="0" err="1" smtClean="0"/>
              <a:t>maken</a:t>
            </a:r>
            <a:r>
              <a:rPr lang="en-US" baseline="0" dirty="0" smtClean="0"/>
              <a:t> van </a:t>
            </a:r>
            <a:r>
              <a:rPr lang="en-US" baseline="0" dirty="0" err="1" smtClean="0"/>
              <a:t>een</a:t>
            </a:r>
            <a:r>
              <a:rPr lang="en-US" baseline="0" dirty="0" smtClean="0"/>
              <a:t> </a:t>
            </a:r>
            <a:r>
              <a:rPr lang="en-US" baseline="0" dirty="0" err="1" smtClean="0"/>
              <a:t>bibliotheek</a:t>
            </a:r>
            <a:r>
              <a:rPr lang="en-US" baseline="0" dirty="0" smtClean="0"/>
              <a:t>. </a:t>
            </a:r>
            <a:r>
              <a:rPr lang="en-US" baseline="0" dirty="0" err="1" smtClean="0"/>
              <a:t>Dit</a:t>
            </a:r>
            <a:r>
              <a:rPr lang="en-US" baseline="0" dirty="0" smtClean="0"/>
              <a:t> </a:t>
            </a:r>
            <a:r>
              <a:rPr lang="en-US" baseline="0" dirty="0" err="1" smtClean="0"/>
              <a:t>biedt</a:t>
            </a:r>
            <a:r>
              <a:rPr lang="en-US" baseline="0" dirty="0" smtClean="0"/>
              <a:t> 2 </a:t>
            </a:r>
            <a:r>
              <a:rPr lang="en-US" baseline="0" dirty="0" err="1" smtClean="0"/>
              <a:t>belangrijke</a:t>
            </a:r>
            <a:r>
              <a:rPr lang="en-US" baseline="0" dirty="0" smtClean="0"/>
              <a:t> </a:t>
            </a:r>
            <a:r>
              <a:rPr lang="en-US" baseline="0" dirty="0" err="1" smtClean="0"/>
              <a:t>voordelen</a:t>
            </a:r>
            <a:r>
              <a:rPr lang="en-US" baseline="0" dirty="0" smtClean="0"/>
              <a:t>:</a:t>
            </a:r>
            <a:endParaRPr lang="en-US" dirty="0" smtClean="0"/>
          </a:p>
          <a:p>
            <a:pPr marL="171450" lvl="0" indent="-171450">
              <a:buFontTx/>
              <a:buChar char="-"/>
            </a:pPr>
            <a:r>
              <a:rPr lang="nl-NL" sz="1200" kern="1200" dirty="0" smtClean="0">
                <a:solidFill>
                  <a:schemeClr val="tx1"/>
                </a:solidFill>
                <a:effectLst/>
                <a:latin typeface="+mn-lt"/>
                <a:ea typeface="+mn-ea"/>
                <a:cs typeface="+mn-cs"/>
              </a:rPr>
              <a:t>De software heeft op top - level niveau een zeer gemakkelijke gebruikersinterface. Het is gebaseerd op het</a:t>
            </a:r>
            <a:r>
              <a:rPr lang="nl-NL" sz="1200" kern="1200" baseline="0" dirty="0" smtClean="0">
                <a:solidFill>
                  <a:schemeClr val="tx1"/>
                </a:solidFill>
                <a:effectLst/>
                <a:latin typeface="+mn-lt"/>
                <a:ea typeface="+mn-ea"/>
                <a:cs typeface="+mn-cs"/>
              </a:rPr>
              <a:t> blackbox principe. Dit betekent dat je gecompliceerde code zoveel mogelijk probeert af te schermen van de gebruiker, </a:t>
            </a:r>
            <a:r>
              <a:rPr lang="nl-NL" sz="1200" kern="1200" dirty="0" smtClean="0">
                <a:solidFill>
                  <a:schemeClr val="tx1"/>
                </a:solidFill>
                <a:effectLst/>
                <a:latin typeface="+mn-lt"/>
                <a:ea typeface="+mn-ea"/>
                <a:cs typeface="+mn-cs"/>
              </a:rPr>
              <a:t>Zo moet je in je .ino bestand de bilbliotheek invoegen, een motor           </a:t>
            </a:r>
            <a:r>
              <a:rPr lang="nl-NL" sz="1200" kern="1200" baseline="0" dirty="0" smtClean="0">
                <a:solidFill>
                  <a:schemeClr val="tx1"/>
                </a:solidFill>
                <a:effectLst/>
                <a:latin typeface="+mn-lt"/>
                <a:ea typeface="+mn-ea"/>
                <a:cs typeface="+mn-cs"/>
              </a:rPr>
              <a:t>                                      </a:t>
            </a:r>
            <a:r>
              <a:rPr lang="nl-NL" sz="1200" kern="1200" dirty="0" smtClean="0">
                <a:solidFill>
                  <a:schemeClr val="tx1"/>
                </a:solidFill>
                <a:effectLst/>
                <a:latin typeface="+mn-lt"/>
                <a:ea typeface="+mn-ea"/>
                <a:cs typeface="+mn-cs"/>
              </a:rPr>
              <a:t>aanmaken en de juiste pinnen meegeven. Vanaf dan kan je de verschillende functies: vooruit, achteruit, links en rechts gewoon aanroepen op je motor. </a:t>
            </a:r>
          </a:p>
          <a:p>
            <a:pPr marL="171450" lvl="0" indent="-171450">
              <a:buFontTx/>
              <a:buChar char="-"/>
            </a:pPr>
            <a:r>
              <a:rPr lang="nl-NL" sz="1200" kern="1200" dirty="0" smtClean="0">
                <a:solidFill>
                  <a:schemeClr val="tx1"/>
                </a:solidFill>
                <a:effectLst/>
                <a:latin typeface="+mn-lt"/>
                <a:ea typeface="+mn-ea"/>
                <a:cs typeface="+mn-cs"/>
              </a:rPr>
              <a:t>Door de code op deze manier te herstructuren wordt ze heel simpel in gebruik. Dit heeft als voordeel dat het implementeren van sensoren het volgende semester veel gemakkelijker gaat zijn.</a:t>
            </a:r>
          </a:p>
          <a:p>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20</a:t>
            </a:fld>
            <a:endParaRPr lang="nl-NL"/>
          </a:p>
        </p:txBody>
      </p:sp>
    </p:spTree>
    <p:extLst>
      <p:ext uri="{BB962C8B-B14F-4D97-AF65-F5344CB8AC3E}">
        <p14:creationId xmlns:p14="http://schemas.microsoft.com/office/powerpoint/2010/main" val="4020369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en-US" baseline="0" dirty="0" smtClean="0"/>
              <a:t>MICHIEL</a:t>
            </a:r>
          </a:p>
          <a:p>
            <a:pPr marL="171450" indent="-171450">
              <a:buFontTx/>
              <a:buChar char="-"/>
            </a:pPr>
            <a:r>
              <a:rPr lang="en-US" baseline="0" dirty="0" err="1" smtClean="0"/>
              <a:t>Overzicht</a:t>
            </a:r>
            <a:r>
              <a:rPr lang="en-US" baseline="0" dirty="0" smtClean="0"/>
              <a:t> </a:t>
            </a:r>
            <a:r>
              <a:rPr lang="en-US" baseline="0" dirty="0" err="1" smtClean="0"/>
              <a:t>onderwerpen</a:t>
            </a:r>
            <a:r>
              <a:rPr lang="en-US" baseline="0" dirty="0" smtClean="0"/>
              <a:t> van pres.</a:t>
            </a:r>
          </a:p>
          <a:p>
            <a:pPr marL="171450" indent="-171450">
              <a:buFontTx/>
              <a:buChar char="-"/>
            </a:pPr>
            <a:r>
              <a:rPr lang="en-US" dirty="0" smtClean="0"/>
              <a:t>Hoe</a:t>
            </a:r>
            <a:r>
              <a:rPr lang="en-US" baseline="0" dirty="0" smtClean="0"/>
              <a:t> </a:t>
            </a:r>
            <a:r>
              <a:rPr lang="en-US" baseline="0" dirty="0" err="1" smtClean="0"/>
              <a:t>begonnen</a:t>
            </a:r>
            <a:r>
              <a:rPr lang="en-US" baseline="0" dirty="0" smtClean="0"/>
              <a:t>?</a:t>
            </a:r>
          </a:p>
          <a:p>
            <a:pPr marL="171450" indent="-171450">
              <a:buFontTx/>
              <a:buChar char="-"/>
            </a:pPr>
            <a:r>
              <a:rPr lang="en-US" baseline="0" dirty="0" err="1" smtClean="0"/>
              <a:t>Opdeling</a:t>
            </a:r>
            <a:r>
              <a:rPr lang="en-US" baseline="0" dirty="0" smtClean="0"/>
              <a:t>?</a:t>
            </a:r>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3</a:t>
            </a:fld>
            <a:endParaRPr lang="nl-NL"/>
          </a:p>
        </p:txBody>
      </p:sp>
    </p:spTree>
    <p:extLst>
      <p:ext uri="{BB962C8B-B14F-4D97-AF65-F5344CB8AC3E}">
        <p14:creationId xmlns:p14="http://schemas.microsoft.com/office/powerpoint/2010/main" val="2139576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MICHIEL</a:t>
            </a:r>
          </a:p>
          <a:p>
            <a:pPr marL="171450" indent="-171450">
              <a:buFontTx/>
              <a:buChar char="-"/>
            </a:pPr>
            <a:r>
              <a:rPr lang="en-US" baseline="0" dirty="0" smtClean="0"/>
              <a:t>Code, </a:t>
            </a:r>
            <a:r>
              <a:rPr lang="en-US" baseline="0" dirty="0" err="1" smtClean="0"/>
              <a:t>schakeling</a:t>
            </a:r>
            <a:r>
              <a:rPr lang="en-US" baseline="0" dirty="0" smtClean="0"/>
              <a:t> breadboard, </a:t>
            </a:r>
            <a:r>
              <a:rPr lang="en-US" baseline="0" dirty="0" err="1" smtClean="0"/>
              <a:t>motoren</a:t>
            </a:r>
            <a:r>
              <a:rPr lang="en-US" baseline="0" dirty="0" smtClean="0"/>
              <a:t> </a:t>
            </a:r>
            <a:r>
              <a:rPr lang="en-US" baseline="0" dirty="0" err="1" smtClean="0"/>
              <a:t>werken</a:t>
            </a:r>
            <a:endParaRPr lang="en-US" baseline="0" dirty="0" smtClean="0"/>
          </a:p>
          <a:p>
            <a:pPr marL="171450" indent="-171450">
              <a:buFontTx/>
              <a:buChar char="-"/>
            </a:pPr>
            <a:r>
              <a:rPr lang="en-US" baseline="0" dirty="0" err="1" smtClean="0"/>
              <a:t>Volgende</a:t>
            </a:r>
            <a:r>
              <a:rPr lang="en-US" baseline="0" dirty="0" smtClean="0"/>
              <a:t> </a:t>
            </a:r>
            <a:r>
              <a:rPr lang="en-US" baseline="0" dirty="0" err="1" smtClean="0"/>
              <a:t>stap</a:t>
            </a:r>
            <a:r>
              <a:rPr lang="en-US" baseline="0" dirty="0" smtClean="0"/>
              <a:t>, </a:t>
            </a:r>
            <a:r>
              <a:rPr lang="en-US" baseline="0" dirty="0" err="1" smtClean="0"/>
              <a:t>iets</a:t>
            </a:r>
            <a:r>
              <a:rPr lang="en-US" baseline="0" dirty="0" smtClean="0"/>
              <a:t> </a:t>
            </a:r>
            <a:r>
              <a:rPr lang="en-US" baseline="0" dirty="0" err="1" smtClean="0"/>
              <a:t>definitievere</a:t>
            </a:r>
            <a:r>
              <a:rPr lang="en-US" baseline="0" dirty="0" smtClean="0"/>
              <a:t> test</a:t>
            </a:r>
          </a:p>
          <a:p>
            <a:pPr marL="171450" indent="-171450">
              <a:buFontTx/>
              <a:buChar char="-"/>
            </a:pPr>
            <a:r>
              <a:rPr lang="en-US" baseline="0" dirty="0" smtClean="0"/>
              <a:t>Breadboard met </a:t>
            </a:r>
            <a:r>
              <a:rPr lang="en-US" baseline="0" dirty="0" err="1" smtClean="0"/>
              <a:t>overvloed</a:t>
            </a:r>
            <a:r>
              <a:rPr lang="en-US" baseline="0" dirty="0" smtClean="0"/>
              <a:t> </a:t>
            </a:r>
            <a:r>
              <a:rPr lang="en-US" baseline="0" dirty="0" err="1" smtClean="0"/>
              <a:t>aan</a:t>
            </a:r>
            <a:r>
              <a:rPr lang="en-US" baseline="0" dirty="0" smtClean="0"/>
              <a:t> </a:t>
            </a:r>
            <a:r>
              <a:rPr lang="en-US" baseline="0" dirty="0" err="1" smtClean="0"/>
              <a:t>kabels</a:t>
            </a:r>
            <a:endParaRPr lang="en-US" baseline="0" dirty="0" smtClean="0"/>
          </a:p>
          <a:p>
            <a:pPr marL="171450" indent="-171450">
              <a:buFontTx/>
              <a:buChar char="-"/>
            </a:pPr>
            <a:r>
              <a:rPr lang="en-US" baseline="0" dirty="0" err="1" smtClean="0"/>
              <a:t>Schets</a:t>
            </a:r>
            <a:r>
              <a:rPr lang="en-US" baseline="0" dirty="0" smtClean="0"/>
              <a:t> </a:t>
            </a:r>
            <a:r>
              <a:rPr lang="en-US" baseline="0" dirty="0" err="1" smtClean="0"/>
              <a:t>voor</a:t>
            </a:r>
            <a:r>
              <a:rPr lang="en-US" baseline="0" dirty="0" smtClean="0"/>
              <a:t> </a:t>
            </a:r>
            <a:r>
              <a:rPr lang="en-US" baseline="0" dirty="0" err="1" smtClean="0"/>
              <a:t>beter</a:t>
            </a:r>
            <a:r>
              <a:rPr lang="en-US" baseline="0" dirty="0" smtClean="0"/>
              <a:t> </a:t>
            </a:r>
            <a:r>
              <a:rPr lang="en-US" baseline="0" dirty="0" err="1" smtClean="0"/>
              <a:t>overzicht</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Componenten</a:t>
            </a:r>
            <a:r>
              <a:rPr lang="en-US" baseline="0" dirty="0" smtClean="0"/>
              <a:t> </a:t>
            </a:r>
            <a:r>
              <a:rPr lang="en-US" baseline="0" dirty="0" err="1" smtClean="0"/>
              <a:t>beter</a:t>
            </a:r>
            <a:r>
              <a:rPr lang="en-US" baseline="0" dirty="0" smtClean="0"/>
              <a:t> </a:t>
            </a:r>
            <a:r>
              <a:rPr lang="en-US" baseline="0" dirty="0" err="1" smtClean="0"/>
              <a:t>positioneren</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21</a:t>
            </a:fld>
            <a:endParaRPr lang="nl-NL"/>
          </a:p>
        </p:txBody>
      </p:sp>
    </p:spTree>
    <p:extLst>
      <p:ext uri="{BB962C8B-B14F-4D97-AF65-F5344CB8AC3E}">
        <p14:creationId xmlns:p14="http://schemas.microsoft.com/office/powerpoint/2010/main" val="1361105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MICHIEL</a:t>
            </a:r>
          </a:p>
          <a:p>
            <a:pPr marL="171450" indent="-171450">
              <a:buFontTx/>
              <a:buChar char="-"/>
            </a:pPr>
            <a:r>
              <a:rPr lang="en-US" dirty="0" smtClean="0"/>
              <a:t>Al </a:t>
            </a:r>
            <a:r>
              <a:rPr lang="en-US" dirty="0" err="1" smtClean="0"/>
              <a:t>iets</a:t>
            </a:r>
            <a:r>
              <a:rPr lang="en-US" baseline="0" dirty="0" smtClean="0"/>
              <a:t> compacter, nu op </a:t>
            </a:r>
            <a:r>
              <a:rPr lang="en-US" baseline="0" dirty="0" err="1" smtClean="0"/>
              <a:t>een</a:t>
            </a:r>
            <a:r>
              <a:rPr lang="en-US" baseline="0" dirty="0" smtClean="0"/>
              <a:t> </a:t>
            </a:r>
            <a:r>
              <a:rPr lang="en-US" baseline="0" dirty="0" err="1" smtClean="0"/>
              <a:t>rij</a:t>
            </a:r>
            <a:endParaRPr lang="en-US" baseline="0" dirty="0" smtClean="0"/>
          </a:p>
          <a:p>
            <a:pPr marL="171450" indent="-171450">
              <a:buFontTx/>
              <a:buChar char="-"/>
            </a:pPr>
            <a:r>
              <a:rPr lang="en-US" baseline="0" dirty="0" err="1" smtClean="0"/>
              <a:t>Veel</a:t>
            </a:r>
            <a:r>
              <a:rPr lang="en-US" baseline="0" dirty="0" smtClean="0"/>
              <a:t> </a:t>
            </a:r>
            <a:r>
              <a:rPr lang="en-US" baseline="0" dirty="0" err="1" smtClean="0"/>
              <a:t>overzichtelijker</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Nog steeds </a:t>
            </a:r>
            <a:r>
              <a:rPr lang="en-US" baseline="0" dirty="0" err="1" smtClean="0"/>
              <a:t>kabels</a:t>
            </a:r>
            <a:r>
              <a:rPr lang="en-US" baseline="0" dirty="0" smtClean="0"/>
              <a:t>, maar:</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Nu </a:t>
            </a:r>
            <a:r>
              <a:rPr lang="en-US" baseline="0" dirty="0" err="1" smtClean="0"/>
              <a:t>enkel</a:t>
            </a:r>
            <a:r>
              <a:rPr lang="en-US" baseline="0" dirty="0" smtClean="0"/>
              <a:t> </a:t>
            </a:r>
            <a:r>
              <a:rPr lang="en-US" baseline="0" dirty="0" err="1" smtClean="0"/>
              <a:t>naar</a:t>
            </a:r>
            <a:r>
              <a:rPr lang="en-US" baseline="0" dirty="0" smtClean="0"/>
              <a:t> Arduino</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Moeilijk</a:t>
            </a:r>
            <a:r>
              <a:rPr lang="en-US" baseline="0" dirty="0" smtClean="0"/>
              <a:t>: </a:t>
            </a:r>
            <a:r>
              <a:rPr lang="en-US" baseline="0" dirty="0" err="1" smtClean="0"/>
              <a:t>vakjes</a:t>
            </a:r>
            <a:endParaRPr lang="en-US" baseline="0"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22</a:t>
            </a:fld>
            <a:endParaRPr lang="nl-NL"/>
          </a:p>
        </p:txBody>
      </p:sp>
    </p:spTree>
    <p:extLst>
      <p:ext uri="{BB962C8B-B14F-4D97-AF65-F5344CB8AC3E}">
        <p14:creationId xmlns:p14="http://schemas.microsoft.com/office/powerpoint/2010/main" val="2911872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en-US" dirty="0" smtClean="0"/>
              <a:t>MICHIEL</a:t>
            </a:r>
          </a:p>
          <a:p>
            <a:pPr marL="171450" indent="-171450">
              <a:buFontTx/>
              <a:buChar char="-"/>
            </a:pPr>
            <a:r>
              <a:rPr lang="en-US" dirty="0" err="1" smtClean="0"/>
              <a:t>Blij</a:t>
            </a:r>
            <a:r>
              <a:rPr lang="en-US" dirty="0" smtClean="0"/>
              <a:t> met </a:t>
            </a:r>
            <a:r>
              <a:rPr lang="en-US" dirty="0" err="1" smtClean="0"/>
              <a:t>matrixboard</a:t>
            </a:r>
            <a:r>
              <a:rPr lang="en-US" baseline="0" dirty="0" smtClean="0"/>
              <a:t> </a:t>
            </a:r>
            <a:r>
              <a:rPr lang="en-US" baseline="0" dirty="0" err="1" smtClean="0"/>
              <a:t>tussenstap</a:t>
            </a:r>
            <a:endParaRPr lang="en-US" baseline="0" dirty="0" smtClean="0"/>
          </a:p>
          <a:p>
            <a:pPr marL="171450" indent="-171450">
              <a:buFontTx/>
              <a:buChar char="-"/>
            </a:pPr>
            <a:r>
              <a:rPr lang="en-US" baseline="0" dirty="0" err="1" smtClean="0"/>
              <a:t>Nodig</a:t>
            </a:r>
            <a:r>
              <a:rPr lang="en-US" baseline="0" dirty="0" smtClean="0"/>
              <a:t> </a:t>
            </a:r>
            <a:r>
              <a:rPr lang="en-US" baseline="0" dirty="0" err="1" smtClean="0"/>
              <a:t>voor</a:t>
            </a:r>
            <a:r>
              <a:rPr lang="en-US" baseline="0" dirty="0" smtClean="0"/>
              <a:t> </a:t>
            </a:r>
            <a:r>
              <a:rPr lang="en-US" baseline="0" dirty="0" err="1" smtClean="0"/>
              <a:t>plaats</a:t>
            </a:r>
            <a:r>
              <a:rPr lang="en-US" baseline="0" dirty="0" smtClean="0"/>
              <a:t> op PCB</a:t>
            </a:r>
          </a:p>
          <a:p>
            <a:pPr marL="171450" indent="-171450">
              <a:buFontTx/>
              <a:buChar char="-"/>
            </a:pPr>
            <a:r>
              <a:rPr lang="en-US" baseline="0" dirty="0" smtClean="0"/>
              <a:t>PCB:</a:t>
            </a:r>
          </a:p>
          <a:p>
            <a:pPr marL="628650" lvl="1" indent="-171450">
              <a:buFontTx/>
              <a:buChar char="-"/>
            </a:pPr>
            <a:r>
              <a:rPr lang="en-US" baseline="0" dirty="0" err="1" smtClean="0"/>
              <a:t>Multisimbestand</a:t>
            </a:r>
            <a:endParaRPr lang="en-US" baseline="0"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Arduino Leonardo shield template</a:t>
            </a:r>
          </a:p>
          <a:p>
            <a:pPr marL="628650" lvl="1" indent="-171450">
              <a:buFontTx/>
              <a:buChar char="-"/>
            </a:pPr>
            <a:r>
              <a:rPr lang="en-US" baseline="0" dirty="0" smtClean="0"/>
              <a:t>Footprints? : FET’s</a:t>
            </a:r>
          </a:p>
          <a:p>
            <a:pPr marL="171450" lvl="0" indent="-171450">
              <a:buFontTx/>
              <a:buChar char="-"/>
            </a:pPr>
            <a:r>
              <a:rPr lang="en-US" baseline="0" dirty="0" smtClean="0"/>
              <a:t>Transfer</a:t>
            </a:r>
          </a:p>
          <a:p>
            <a:pPr marL="628650" lvl="1" indent="-171450">
              <a:buFontTx/>
              <a:buChar char="-"/>
            </a:pPr>
            <a:endParaRPr lang="en-US" baseline="0" dirty="0" smtClean="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23</a:t>
            </a:fld>
            <a:endParaRPr lang="nl-NL"/>
          </a:p>
        </p:txBody>
      </p:sp>
    </p:spTree>
    <p:extLst>
      <p:ext uri="{BB962C8B-B14F-4D97-AF65-F5344CB8AC3E}">
        <p14:creationId xmlns:p14="http://schemas.microsoft.com/office/powerpoint/2010/main" val="98678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en-US" dirty="0" smtClean="0"/>
              <a:t>MICHIEL</a:t>
            </a:r>
          </a:p>
          <a:p>
            <a:pPr marL="171450" indent="-171450">
              <a:buFontTx/>
              <a:buChar char="-"/>
            </a:pPr>
            <a:r>
              <a:rPr lang="en-US" dirty="0" smtClean="0"/>
              <a:t>Transfer</a:t>
            </a:r>
            <a:r>
              <a:rPr lang="en-US" baseline="0" dirty="0" smtClean="0"/>
              <a:t> </a:t>
            </a:r>
            <a:r>
              <a:rPr lang="en-US" baseline="0" dirty="0" err="1" smtClean="0"/>
              <a:t>naar</a:t>
            </a:r>
            <a:r>
              <a:rPr lang="en-US" baseline="0" dirty="0" smtClean="0"/>
              <a:t> </a:t>
            </a:r>
            <a:r>
              <a:rPr lang="en-US" baseline="0" dirty="0" err="1" smtClean="0"/>
              <a:t>ultiboard</a:t>
            </a:r>
            <a:endParaRPr lang="en-US" baseline="0" dirty="0" smtClean="0"/>
          </a:p>
          <a:p>
            <a:pPr marL="171450" indent="-171450">
              <a:buFontTx/>
              <a:buChar char="-"/>
            </a:pPr>
            <a:r>
              <a:rPr lang="en-US" baseline="0" dirty="0" err="1" smtClean="0"/>
              <a:t>Opzoeken</a:t>
            </a:r>
            <a:r>
              <a:rPr lang="en-US" baseline="0" dirty="0" smtClean="0"/>
              <a:t> </a:t>
            </a:r>
            <a:r>
              <a:rPr lang="en-US" baseline="0" dirty="0" err="1" smtClean="0"/>
              <a:t>breedte</a:t>
            </a:r>
            <a:r>
              <a:rPr lang="en-US" baseline="0" dirty="0" smtClean="0"/>
              <a:t> </a:t>
            </a:r>
            <a:r>
              <a:rPr lang="en-US" baseline="0" dirty="0" err="1" smtClean="0"/>
              <a:t>sporen</a:t>
            </a:r>
            <a:r>
              <a:rPr lang="en-US" baseline="0" dirty="0" smtClean="0"/>
              <a:t> </a:t>
            </a:r>
            <a:r>
              <a:rPr lang="en-US" baseline="0" dirty="0" smtClean="0">
                <a:sym typeface="Wingdings" panose="05000000000000000000" pitchFamily="2" charset="2"/>
              </a:rPr>
              <a:t> 60 mil (</a:t>
            </a:r>
            <a:r>
              <a:rPr lang="en-US" baseline="0" dirty="0" err="1" smtClean="0">
                <a:sym typeface="Wingdings" panose="05000000000000000000" pitchFamily="2" charset="2"/>
              </a:rPr>
              <a:t>wat</a:t>
            </a:r>
            <a:r>
              <a:rPr lang="en-US" baseline="0" dirty="0" smtClean="0">
                <a:sym typeface="Wingdings" panose="05000000000000000000" pitchFamily="2" charset="2"/>
              </a:rPr>
              <a:t> </a:t>
            </a:r>
            <a:r>
              <a:rPr lang="en-US" baseline="0" dirty="0" err="1" smtClean="0">
                <a:sym typeface="Wingdings" panose="05000000000000000000" pitchFamily="2" charset="2"/>
              </a:rPr>
              <a:t>opgezocht</a:t>
            </a:r>
            <a:r>
              <a:rPr lang="en-US" baseline="0" dirty="0" smtClean="0">
                <a:sym typeface="Wingdings" panose="05000000000000000000" pitchFamily="2" charset="2"/>
              </a:rPr>
              <a:t>: ‘</a:t>
            </a:r>
            <a:r>
              <a:rPr lang="en-US" baseline="0" dirty="0" err="1" smtClean="0">
                <a:sym typeface="Wingdings" panose="05000000000000000000" pitchFamily="2" charset="2"/>
              </a:rPr>
              <a:t>wat</a:t>
            </a:r>
            <a:r>
              <a:rPr lang="en-US" baseline="0" dirty="0" smtClean="0">
                <a:sym typeface="Wingdings" panose="05000000000000000000" pitchFamily="2" charset="2"/>
              </a:rPr>
              <a:t> is mil?’)</a:t>
            </a:r>
          </a:p>
          <a:p>
            <a:pPr marL="171450" indent="-171450">
              <a:buFontTx/>
              <a:buChar char="-"/>
            </a:pPr>
            <a:r>
              <a:rPr lang="en-US" baseline="0" dirty="0" smtClean="0">
                <a:sym typeface="Wingdings" panose="05000000000000000000" pitchFamily="2" charset="2"/>
              </a:rPr>
              <a:t>Leonardo shield </a:t>
            </a:r>
          </a:p>
          <a:p>
            <a:pPr marL="171450" indent="-171450">
              <a:buFontTx/>
              <a:buChar char="-"/>
            </a:pPr>
            <a:r>
              <a:rPr lang="en-US" baseline="0" dirty="0" err="1" smtClean="0">
                <a:sym typeface="Wingdings" panose="05000000000000000000" pitchFamily="2" charset="2"/>
              </a:rPr>
              <a:t>Componenten</a:t>
            </a:r>
            <a:r>
              <a:rPr lang="en-US" baseline="0" dirty="0" smtClean="0">
                <a:sym typeface="Wingdings" panose="05000000000000000000" pitchFamily="2" charset="2"/>
              </a:rPr>
              <a:t> </a:t>
            </a:r>
            <a:r>
              <a:rPr lang="en-US" baseline="0" dirty="0" err="1" smtClean="0">
                <a:sym typeface="Wingdings" panose="05000000000000000000" pitchFamily="2" charset="2"/>
              </a:rPr>
              <a:t>plaatsen</a:t>
            </a:r>
            <a:r>
              <a:rPr lang="en-US" baseline="0" dirty="0" smtClean="0">
                <a:sym typeface="Wingdings" panose="05000000000000000000" pitchFamily="2" charset="2"/>
              </a:rPr>
              <a:t>  </a:t>
            </a:r>
            <a:r>
              <a:rPr lang="en-US" baseline="0" dirty="0" err="1" smtClean="0">
                <a:sym typeface="Wingdings" panose="05000000000000000000" pitchFamily="2" charset="2"/>
              </a:rPr>
              <a:t>lijnen</a:t>
            </a:r>
            <a:r>
              <a:rPr lang="en-US" baseline="0" dirty="0" smtClean="0">
                <a:sym typeface="Wingdings" panose="05000000000000000000" pitchFamily="2" charset="2"/>
              </a:rPr>
              <a:t> </a:t>
            </a:r>
            <a:r>
              <a:rPr lang="en-US" baseline="0" dirty="0" err="1" smtClean="0">
                <a:sym typeface="Wingdings" panose="05000000000000000000" pitchFamily="2" charset="2"/>
              </a:rPr>
              <a:t>verbinden</a:t>
            </a:r>
            <a:endParaRPr lang="en-US" baseline="0" dirty="0" smtClean="0">
              <a:sym typeface="Wingdings" panose="05000000000000000000" pitchFamily="2" charset="2"/>
            </a:endParaRPr>
          </a:p>
          <a:p>
            <a:pPr marL="0" indent="0">
              <a:buFontTx/>
              <a:buNone/>
            </a:pPr>
            <a:endParaRPr lang="en-US" baseline="0" dirty="0" smtClean="0">
              <a:sym typeface="Wingdings" panose="05000000000000000000" pitchFamily="2" charset="2"/>
            </a:endParaRPr>
          </a:p>
          <a:p>
            <a:pPr marL="171450" indent="-171450">
              <a:buFontTx/>
              <a:buChar char="-"/>
            </a:pPr>
            <a:endParaRPr lang="en-US" baseline="0" dirty="0" smtClean="0"/>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24</a:t>
            </a:fld>
            <a:endParaRPr lang="nl-NL"/>
          </a:p>
        </p:txBody>
      </p:sp>
    </p:spTree>
    <p:extLst>
      <p:ext uri="{BB962C8B-B14F-4D97-AF65-F5344CB8AC3E}">
        <p14:creationId xmlns:p14="http://schemas.microsoft.com/office/powerpoint/2010/main" val="1253771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en-US" dirty="0" smtClean="0"/>
              <a:t>MICHIEL</a:t>
            </a:r>
          </a:p>
          <a:p>
            <a:pPr marL="171450" indent="-171450">
              <a:buFontTx/>
              <a:buChar char="-"/>
            </a:pPr>
            <a:r>
              <a:rPr lang="en-US" dirty="0" err="1" smtClean="0"/>
              <a:t>Multisimbstand</a:t>
            </a:r>
            <a:endParaRPr lang="en-US" dirty="0" smtClean="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25</a:t>
            </a:fld>
            <a:endParaRPr lang="nl-NL"/>
          </a:p>
        </p:txBody>
      </p:sp>
    </p:spTree>
    <p:extLst>
      <p:ext uri="{BB962C8B-B14F-4D97-AF65-F5344CB8AC3E}">
        <p14:creationId xmlns:p14="http://schemas.microsoft.com/office/powerpoint/2010/main" val="1850847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MICHIEL</a:t>
            </a:r>
          </a:p>
          <a:p>
            <a:pPr marL="171450" indent="-171450">
              <a:buFontTx/>
              <a:buChar char="-"/>
            </a:pPr>
            <a:r>
              <a:rPr lang="en-US" dirty="0" err="1" smtClean="0"/>
              <a:t>Bijgeleerd</a:t>
            </a:r>
            <a:endParaRPr lang="en-US" dirty="0" smtClean="0"/>
          </a:p>
          <a:p>
            <a:pPr marL="628650" lvl="1" indent="-171450">
              <a:buFontTx/>
              <a:buChar char="-"/>
            </a:pPr>
            <a:r>
              <a:rPr lang="en-US" dirty="0" smtClean="0"/>
              <a:t>Over</a:t>
            </a:r>
            <a:r>
              <a:rPr lang="en-US" baseline="0" dirty="0" smtClean="0"/>
              <a:t> </a:t>
            </a:r>
            <a:r>
              <a:rPr lang="en-US" baseline="0" dirty="0" err="1" smtClean="0"/>
              <a:t>projectmanagement</a:t>
            </a:r>
            <a:r>
              <a:rPr lang="en-US" baseline="0" dirty="0" smtClean="0"/>
              <a:t> / …</a:t>
            </a:r>
          </a:p>
          <a:p>
            <a:pPr marL="628650" lvl="1" indent="-171450">
              <a:buFontTx/>
              <a:buChar char="-"/>
            </a:pPr>
            <a:r>
              <a:rPr lang="en-US" baseline="0" dirty="0" err="1" smtClean="0"/>
              <a:t>Samenwerking</a:t>
            </a:r>
            <a:r>
              <a:rPr lang="en-US" baseline="0" dirty="0" smtClean="0"/>
              <a:t> </a:t>
            </a:r>
            <a:r>
              <a:rPr lang="en-US" baseline="0" dirty="0" err="1" smtClean="0"/>
              <a:t>binnen</a:t>
            </a:r>
            <a:r>
              <a:rPr lang="en-US" baseline="0" dirty="0" smtClean="0"/>
              <a:t> project</a:t>
            </a:r>
          </a:p>
          <a:p>
            <a:pPr marL="628650" lvl="1" indent="-171450">
              <a:buFontTx/>
              <a:buChar char="-"/>
            </a:pPr>
            <a:r>
              <a:rPr lang="en-US" baseline="0" dirty="0" smtClean="0"/>
              <a:t>H-</a:t>
            </a:r>
            <a:r>
              <a:rPr lang="en-US" baseline="0" dirty="0" err="1" smtClean="0"/>
              <a:t>brug</a:t>
            </a:r>
            <a:r>
              <a:rPr lang="en-US" baseline="0" dirty="0" smtClean="0"/>
              <a:t> </a:t>
            </a:r>
            <a:r>
              <a:rPr lang="en-US" baseline="0" dirty="0" err="1" smtClean="0"/>
              <a:t>gebruiken</a:t>
            </a:r>
            <a:endParaRPr lang="en-US" baseline="0" dirty="0" smtClean="0"/>
          </a:p>
          <a:p>
            <a:pPr marL="628650" lvl="1" indent="-171450">
              <a:buFontTx/>
              <a:buChar char="-"/>
            </a:pPr>
            <a:r>
              <a:rPr lang="en-US" baseline="0" dirty="0" smtClean="0"/>
              <a:t>Arduino in </a:t>
            </a:r>
            <a:r>
              <a:rPr lang="en-US" baseline="0" dirty="0" err="1" smtClean="0"/>
              <a:t>echte</a:t>
            </a:r>
            <a:r>
              <a:rPr lang="en-US" baseline="0" dirty="0" smtClean="0"/>
              <a:t> </a:t>
            </a:r>
            <a:r>
              <a:rPr lang="en-US" baseline="0" dirty="0" err="1" smtClean="0"/>
              <a:t>leven</a:t>
            </a:r>
            <a:endParaRPr lang="en-US" baseline="0" dirty="0" smtClean="0"/>
          </a:p>
          <a:p>
            <a:pPr marL="457200" lvl="1" indent="0">
              <a:buFontTx/>
              <a:buNone/>
            </a:pPr>
            <a:endParaRPr lang="en-US" dirty="0" smtClean="0"/>
          </a:p>
          <a:p>
            <a:pPr marL="171450" indent="-171450">
              <a:buFontTx/>
              <a:buChar char="-"/>
            </a:pPr>
            <a:r>
              <a:rPr lang="en-US" dirty="0" smtClean="0"/>
              <a:t>Planning</a:t>
            </a:r>
            <a:r>
              <a:rPr lang="en-US" baseline="0" dirty="0" smtClean="0"/>
              <a:t> op </a:t>
            </a:r>
            <a:r>
              <a:rPr lang="en-US" baseline="0" dirty="0" err="1" smtClean="0"/>
              <a:t>voorhand</a:t>
            </a:r>
            <a:r>
              <a:rPr lang="en-US" baseline="0" dirty="0" smtClean="0"/>
              <a:t> ! </a:t>
            </a:r>
            <a:r>
              <a:rPr lang="en-US" baseline="0" dirty="0" err="1" smtClean="0"/>
              <a:t>Zeer</a:t>
            </a:r>
            <a:r>
              <a:rPr lang="en-US" baseline="0" dirty="0" smtClean="0"/>
              <a:t> </a:t>
            </a:r>
            <a:r>
              <a:rPr lang="en-US" baseline="0" dirty="0" err="1" smtClean="0"/>
              <a:t>handig</a:t>
            </a:r>
            <a:endParaRPr lang="en-US" baseline="0" dirty="0" smtClean="0"/>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26</a:t>
            </a:fld>
            <a:endParaRPr lang="nl-NL"/>
          </a:p>
        </p:txBody>
      </p:sp>
    </p:spTree>
    <p:extLst>
      <p:ext uri="{BB962C8B-B14F-4D97-AF65-F5344CB8AC3E}">
        <p14:creationId xmlns:p14="http://schemas.microsoft.com/office/powerpoint/2010/main" val="2671273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MICHIEL</a:t>
            </a:r>
          </a:p>
          <a:p>
            <a:pPr marL="171450" indent="-171450">
              <a:buFontTx/>
              <a:buChar char="-"/>
            </a:pPr>
            <a:r>
              <a:rPr lang="en-US" baseline="0" dirty="0" err="1" smtClean="0"/>
              <a:t>Concreet</a:t>
            </a:r>
            <a:r>
              <a:rPr lang="en-US" baseline="0" dirty="0" smtClean="0"/>
              <a:t> </a:t>
            </a:r>
            <a:r>
              <a:rPr lang="en-US" baseline="0" dirty="0" err="1" smtClean="0"/>
              <a:t>onderwerp</a:t>
            </a:r>
            <a:endParaRPr lang="en-US" baseline="0" dirty="0" smtClean="0"/>
          </a:p>
          <a:p>
            <a:pPr marL="171450" indent="-171450">
              <a:buFontTx/>
              <a:buChar char="-"/>
            </a:pPr>
            <a:r>
              <a:rPr lang="en-US" baseline="0" dirty="0" smtClean="0"/>
              <a:t>Auto </a:t>
            </a:r>
            <a:r>
              <a:rPr lang="en-US" baseline="0" dirty="0" err="1" smtClean="0"/>
              <a:t>laten</a:t>
            </a:r>
            <a:r>
              <a:rPr lang="en-US" baseline="0" dirty="0" smtClean="0"/>
              <a:t> </a:t>
            </a:r>
            <a:r>
              <a:rPr lang="en-US" baseline="0" dirty="0" err="1" smtClean="0"/>
              <a:t>functionneren</a:t>
            </a:r>
            <a:endParaRPr lang="en-US" baseline="0" dirty="0" smtClean="0"/>
          </a:p>
          <a:p>
            <a:pPr marL="171450" indent="-171450">
              <a:buFontTx/>
              <a:buChar char="-"/>
            </a:pPr>
            <a:endParaRPr lang="en-US" baseline="0" dirty="0" smtClean="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4</a:t>
            </a:fld>
            <a:endParaRPr lang="nl-NL"/>
          </a:p>
        </p:txBody>
      </p:sp>
    </p:spTree>
    <p:extLst>
      <p:ext uri="{BB962C8B-B14F-4D97-AF65-F5344CB8AC3E}">
        <p14:creationId xmlns:p14="http://schemas.microsoft.com/office/powerpoint/2010/main" val="3224141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MICHIEL</a:t>
            </a:r>
          </a:p>
          <a:p>
            <a:pPr marL="171450" indent="-171450">
              <a:buFontTx/>
              <a:buChar char="-"/>
            </a:pPr>
            <a:r>
              <a:rPr lang="en-US" baseline="0" dirty="0" smtClean="0"/>
              <a:t>Om </a:t>
            </a:r>
            <a:r>
              <a:rPr lang="en-US" baseline="0" dirty="0" err="1" smtClean="0"/>
              <a:t>voor</a:t>
            </a:r>
            <a:r>
              <a:rPr lang="en-US" baseline="0" dirty="0" smtClean="0"/>
              <a:t> </a:t>
            </a:r>
            <a:r>
              <a:rPr lang="en-US" baseline="0" dirty="0" err="1" smtClean="0"/>
              <a:t>onszelf</a:t>
            </a:r>
            <a:r>
              <a:rPr lang="en-US" baseline="0" dirty="0" smtClean="0"/>
              <a:t> </a:t>
            </a:r>
            <a:r>
              <a:rPr lang="en-US" baseline="0" dirty="0" err="1" smtClean="0"/>
              <a:t>een</a:t>
            </a:r>
            <a:r>
              <a:rPr lang="en-US" baseline="0" dirty="0" smtClean="0"/>
              <a:t> </a:t>
            </a:r>
            <a:r>
              <a:rPr lang="en-US" baseline="0" dirty="0" err="1" smtClean="0"/>
              <a:t>doel</a:t>
            </a:r>
            <a:r>
              <a:rPr lang="en-US" baseline="0" dirty="0" smtClean="0"/>
              <a:t> </a:t>
            </a:r>
            <a:r>
              <a:rPr lang="en-US" baseline="0" dirty="0" err="1" smtClean="0"/>
              <a:t>te</a:t>
            </a:r>
            <a:r>
              <a:rPr lang="en-US" baseline="0" dirty="0" smtClean="0"/>
              <a:t> </a:t>
            </a:r>
            <a:r>
              <a:rPr lang="en-US" baseline="0" dirty="0" err="1" smtClean="0"/>
              <a:t>stellen</a:t>
            </a:r>
            <a:r>
              <a:rPr lang="en-US" baseline="0" dirty="0" smtClean="0"/>
              <a:t> </a:t>
            </a:r>
            <a:r>
              <a:rPr lang="en-US" baseline="0" dirty="0" err="1" smtClean="0"/>
              <a:t>voor</a:t>
            </a:r>
            <a:r>
              <a:rPr lang="en-US" baseline="0" dirty="0" smtClean="0"/>
              <a:t> project</a:t>
            </a:r>
          </a:p>
          <a:p>
            <a:pPr marL="171450" indent="-171450">
              <a:buFontTx/>
              <a:buChar char="-"/>
            </a:pPr>
            <a:r>
              <a:rPr lang="en-US" baseline="0" dirty="0" smtClean="0"/>
              <a:t>Project: </a:t>
            </a:r>
            <a:r>
              <a:rPr lang="en-US" baseline="0" dirty="0" err="1" smtClean="0"/>
              <a:t>onderscheid</a:t>
            </a:r>
            <a:r>
              <a:rPr lang="en-US" baseline="0" dirty="0" smtClean="0"/>
              <a:t> twee </a:t>
            </a:r>
            <a:r>
              <a:rPr lang="en-US" baseline="0" dirty="0" err="1" smtClean="0"/>
              <a:t>delen</a:t>
            </a:r>
            <a:endParaRPr lang="en-US" baseline="0" dirty="0" smtClean="0"/>
          </a:p>
          <a:p>
            <a:pPr marL="457200" lvl="1" indent="0">
              <a:buFontTx/>
              <a:buNone/>
            </a:pPr>
            <a:r>
              <a:rPr lang="en-US" baseline="0" dirty="0" smtClean="0"/>
              <a:t>*) </a:t>
            </a:r>
            <a:r>
              <a:rPr lang="en-US" baseline="0" dirty="0" err="1" smtClean="0"/>
              <a:t>Ontwikkelen</a:t>
            </a:r>
            <a:r>
              <a:rPr lang="en-US" baseline="0" dirty="0" smtClean="0"/>
              <a:t> auto</a:t>
            </a:r>
          </a:p>
          <a:p>
            <a:pPr marL="457200" lvl="1" indent="0">
              <a:buFontTx/>
              <a:buNone/>
            </a:pPr>
            <a:r>
              <a:rPr lang="en-US" baseline="0" dirty="0" smtClean="0"/>
              <a:t>*) </a:t>
            </a:r>
            <a:r>
              <a:rPr lang="en-US" baseline="0" dirty="0" err="1" smtClean="0"/>
              <a:t>Gericht</a:t>
            </a:r>
            <a:r>
              <a:rPr lang="en-US" baseline="0" dirty="0" smtClean="0"/>
              <a:t> op </a:t>
            </a:r>
            <a:r>
              <a:rPr lang="en-US" baseline="0" dirty="0" err="1" smtClean="0"/>
              <a:t>projectontwikkeling</a:t>
            </a:r>
            <a:r>
              <a:rPr lang="en-US" baseline="0" dirty="0" smtClean="0"/>
              <a:t>/-management</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5</a:t>
            </a:fld>
            <a:endParaRPr lang="nl-NL"/>
          </a:p>
        </p:txBody>
      </p:sp>
    </p:spTree>
    <p:extLst>
      <p:ext uri="{BB962C8B-B14F-4D97-AF65-F5344CB8AC3E}">
        <p14:creationId xmlns:p14="http://schemas.microsoft.com/office/powerpoint/2010/main" val="1772117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MICHIEL</a:t>
            </a:r>
          </a:p>
          <a:p>
            <a:pPr marL="171450" indent="-171450">
              <a:buFontTx/>
              <a:buChar char="-"/>
            </a:pPr>
            <a:r>
              <a:rPr lang="en-US" baseline="0" dirty="0" smtClean="0"/>
              <a:t>In </a:t>
            </a:r>
            <a:r>
              <a:rPr lang="en-US" baseline="0" dirty="0" err="1" smtClean="0"/>
              <a:t>projectplan</a:t>
            </a:r>
            <a:r>
              <a:rPr lang="en-US" baseline="0" dirty="0" smtClean="0"/>
              <a:t> 1 </a:t>
            </a:r>
            <a:r>
              <a:rPr lang="en-US" baseline="0" dirty="0" err="1" smtClean="0"/>
              <a:t>vraag</a:t>
            </a:r>
            <a:r>
              <a:rPr lang="en-US" baseline="0" dirty="0" smtClean="0"/>
              <a:t> </a:t>
            </a:r>
            <a:r>
              <a:rPr lang="en-US" baseline="0" dirty="0" err="1" smtClean="0"/>
              <a:t>gevormd</a:t>
            </a:r>
            <a:endParaRPr lang="en-US" baseline="0" dirty="0" smtClean="0"/>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6</a:t>
            </a:fld>
            <a:endParaRPr lang="nl-NL"/>
          </a:p>
        </p:txBody>
      </p:sp>
    </p:spTree>
    <p:extLst>
      <p:ext uri="{BB962C8B-B14F-4D97-AF65-F5344CB8AC3E}">
        <p14:creationId xmlns:p14="http://schemas.microsoft.com/office/powerpoint/2010/main" val="982872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LORENZ</a:t>
            </a:r>
            <a:endParaRPr lang="nl-NL" dirty="0" smtClean="0"/>
          </a:p>
          <a:p>
            <a:r>
              <a:rPr lang="en-US" dirty="0" err="1" smtClean="0"/>
              <a:t>Vervolgens</a:t>
            </a:r>
            <a:r>
              <a:rPr lang="en-US" dirty="0" smtClean="0"/>
              <a:t> </a:t>
            </a:r>
            <a:r>
              <a:rPr lang="en-US" dirty="0" err="1" smtClean="0"/>
              <a:t>hebben</a:t>
            </a:r>
            <a:r>
              <a:rPr lang="en-US" dirty="0" smtClean="0"/>
              <a:t> we </a:t>
            </a:r>
            <a:r>
              <a:rPr lang="en-US" dirty="0" err="1" smtClean="0"/>
              <a:t>na</a:t>
            </a:r>
            <a:r>
              <a:rPr lang="en-US" dirty="0" smtClean="0"/>
              <a:t> het </a:t>
            </a:r>
            <a:r>
              <a:rPr lang="en-US" dirty="0" err="1" smtClean="0"/>
              <a:t>formuleren</a:t>
            </a:r>
            <a:r>
              <a:rPr lang="en-US" baseline="0" dirty="0" smtClean="0"/>
              <a:t> van het </a:t>
            </a:r>
            <a:r>
              <a:rPr lang="en-US" baseline="0" dirty="0" err="1" smtClean="0"/>
              <a:t>probleemstelling</a:t>
            </a:r>
            <a:r>
              <a:rPr lang="en-US" baseline="0" dirty="0" smtClean="0"/>
              <a:t>, </a:t>
            </a:r>
            <a:r>
              <a:rPr lang="en-US" baseline="0" dirty="0" err="1" smtClean="0"/>
              <a:t>bepaalt</a:t>
            </a:r>
            <a:r>
              <a:rPr lang="en-US" baseline="0" dirty="0" smtClean="0"/>
              <a:t> </a:t>
            </a:r>
            <a:r>
              <a:rPr lang="en-US" baseline="0" dirty="0" err="1" smtClean="0"/>
              <a:t>welke</a:t>
            </a:r>
            <a:r>
              <a:rPr lang="en-US" baseline="0" dirty="0" smtClean="0"/>
              <a:t> </a:t>
            </a:r>
            <a:r>
              <a:rPr lang="en-US" baseline="0" dirty="0" err="1" smtClean="0"/>
              <a:t>punten</a:t>
            </a:r>
            <a:r>
              <a:rPr lang="en-US" baseline="0" dirty="0" smtClean="0"/>
              <a:t> </a:t>
            </a:r>
            <a:r>
              <a:rPr lang="en-US" baseline="0" dirty="0" err="1" smtClean="0"/>
              <a:t>er</a:t>
            </a:r>
            <a:r>
              <a:rPr lang="en-US" baseline="0" dirty="0" smtClean="0"/>
              <a:t> </a:t>
            </a:r>
            <a:r>
              <a:rPr lang="en-US" baseline="0" dirty="0" err="1" smtClean="0"/>
              <a:t>allemaal</a:t>
            </a:r>
            <a:r>
              <a:rPr lang="en-US" baseline="0" dirty="0" smtClean="0"/>
              <a:t> </a:t>
            </a:r>
            <a:r>
              <a:rPr lang="en-US" baseline="0" dirty="0" err="1" smtClean="0"/>
              <a:t>nodig</a:t>
            </a:r>
            <a:r>
              <a:rPr lang="en-US" baseline="0" dirty="0" smtClean="0"/>
              <a:t> </a:t>
            </a:r>
            <a:r>
              <a:rPr lang="en-US" baseline="0" dirty="0" err="1" smtClean="0"/>
              <a:t>waren</a:t>
            </a:r>
            <a:r>
              <a:rPr lang="en-US" baseline="0" dirty="0" smtClean="0"/>
              <a:t> om het project tot </a:t>
            </a:r>
            <a:r>
              <a:rPr lang="en-US" baseline="0" dirty="0" err="1" smtClean="0"/>
              <a:t>een</a:t>
            </a:r>
            <a:r>
              <a:rPr lang="en-US" baseline="0" dirty="0" smtClean="0"/>
              <a:t> </a:t>
            </a:r>
            <a:r>
              <a:rPr lang="en-US" baseline="0" dirty="0" err="1" smtClean="0"/>
              <a:t>goed</a:t>
            </a:r>
            <a:r>
              <a:rPr lang="en-US" baseline="0" dirty="0" smtClean="0"/>
              <a:t> </a:t>
            </a:r>
            <a:r>
              <a:rPr lang="en-US" baseline="0" dirty="0" err="1" smtClean="0"/>
              <a:t>einde</a:t>
            </a:r>
            <a:r>
              <a:rPr lang="en-US" baseline="0" dirty="0" smtClean="0"/>
              <a:t> </a:t>
            </a:r>
            <a:r>
              <a:rPr lang="en-US" baseline="0" dirty="0" err="1" smtClean="0"/>
              <a:t>te</a:t>
            </a:r>
            <a:r>
              <a:rPr lang="en-US" baseline="0" dirty="0" smtClean="0"/>
              <a:t> </a:t>
            </a:r>
            <a:r>
              <a:rPr lang="en-US" baseline="0" dirty="0" err="1" smtClean="0"/>
              <a:t>brengen</a:t>
            </a:r>
            <a:r>
              <a:rPr lang="en-US" baseline="0" dirty="0" smtClean="0"/>
              <a:t>. </a:t>
            </a:r>
            <a:r>
              <a:rPr lang="en-US" baseline="0" dirty="0" err="1" smtClean="0"/>
              <a:t>Dit</a:t>
            </a:r>
            <a:r>
              <a:rPr lang="en-US" baseline="0" dirty="0" smtClean="0"/>
              <a:t> is </a:t>
            </a:r>
            <a:r>
              <a:rPr lang="en-US" baseline="0" dirty="0" err="1" smtClean="0"/>
              <a:t>dus</a:t>
            </a:r>
            <a:r>
              <a:rPr lang="en-US" baseline="0" dirty="0" smtClean="0"/>
              <a:t> </a:t>
            </a:r>
            <a:r>
              <a:rPr lang="en-US" baseline="0" dirty="0" err="1" smtClean="0"/>
              <a:t>tevens</a:t>
            </a:r>
            <a:r>
              <a:rPr lang="en-US" baseline="0" dirty="0" smtClean="0"/>
              <a:t> </a:t>
            </a:r>
            <a:r>
              <a:rPr lang="en-US" baseline="0" dirty="0" err="1" smtClean="0"/>
              <a:t>een</a:t>
            </a:r>
            <a:r>
              <a:rPr lang="en-US" baseline="0" dirty="0" smtClean="0"/>
              <a:t> </a:t>
            </a:r>
            <a:r>
              <a:rPr lang="en-US" baseline="0" dirty="0" err="1" smtClean="0"/>
              <a:t>overzicht</a:t>
            </a:r>
            <a:r>
              <a:rPr lang="en-US" baseline="0" dirty="0" smtClean="0"/>
              <a:t> van de </a:t>
            </a:r>
            <a:r>
              <a:rPr lang="en-US" baseline="0" dirty="0" err="1" smtClean="0"/>
              <a:t>punten</a:t>
            </a:r>
            <a:r>
              <a:rPr lang="en-US" baseline="0" dirty="0" smtClean="0"/>
              <a:t> die we </a:t>
            </a:r>
            <a:r>
              <a:rPr lang="en-US" baseline="0" dirty="0" err="1" smtClean="0"/>
              <a:t>verder</a:t>
            </a:r>
            <a:r>
              <a:rPr lang="en-US" baseline="0" dirty="0" smtClean="0"/>
              <a:t> in de </a:t>
            </a:r>
            <a:r>
              <a:rPr lang="en-US" baseline="0" dirty="0" err="1" smtClean="0"/>
              <a:t>powerpoint</a:t>
            </a:r>
            <a:r>
              <a:rPr lang="en-US" baseline="0" dirty="0" smtClean="0"/>
              <a:t> </a:t>
            </a:r>
            <a:r>
              <a:rPr lang="en-US" baseline="0" dirty="0" err="1" smtClean="0"/>
              <a:t>gaan</a:t>
            </a:r>
            <a:r>
              <a:rPr lang="en-US" baseline="0" dirty="0" smtClean="0"/>
              <a:t> </a:t>
            </a:r>
            <a:r>
              <a:rPr lang="en-US" baseline="0" dirty="0" err="1" smtClean="0"/>
              <a:t>behandelen</a:t>
            </a:r>
            <a:r>
              <a:rPr lang="en-US" baseline="0" dirty="0" smtClean="0"/>
              <a:t>.</a:t>
            </a:r>
            <a:endParaRPr lang="en-US" b="1" dirty="0" smtClean="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7</a:t>
            </a:fld>
            <a:endParaRPr lang="nl-NL"/>
          </a:p>
        </p:txBody>
      </p:sp>
    </p:spTree>
    <p:extLst>
      <p:ext uri="{BB962C8B-B14F-4D97-AF65-F5344CB8AC3E}">
        <p14:creationId xmlns:p14="http://schemas.microsoft.com/office/powerpoint/2010/main" val="982872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LORENZ</a:t>
            </a:r>
          </a:p>
          <a:p>
            <a:r>
              <a:rPr lang="en-US" dirty="0" smtClean="0"/>
              <a:t>In</a:t>
            </a:r>
            <a:r>
              <a:rPr lang="en-US" baseline="0" dirty="0" smtClean="0"/>
              <a:t> de </a:t>
            </a:r>
            <a:r>
              <a:rPr lang="en-US" baseline="0" dirty="0" err="1" smtClean="0"/>
              <a:t>eerste</a:t>
            </a:r>
            <a:r>
              <a:rPr lang="en-US" baseline="0" dirty="0" smtClean="0"/>
              <a:t> lessen was </a:t>
            </a:r>
            <a:r>
              <a:rPr lang="en-US" baseline="0" dirty="0" err="1" smtClean="0"/>
              <a:t>ons</a:t>
            </a:r>
            <a:r>
              <a:rPr lang="en-US" baseline="0" dirty="0" smtClean="0"/>
              <a:t> </a:t>
            </a:r>
            <a:r>
              <a:rPr lang="en-US" baseline="0" dirty="0" err="1" smtClean="0"/>
              <a:t>doel</a:t>
            </a:r>
            <a:r>
              <a:rPr lang="en-US" baseline="0" dirty="0" smtClean="0"/>
              <a:t> om </a:t>
            </a:r>
            <a:r>
              <a:rPr lang="en-US" baseline="0" dirty="0" err="1" smtClean="0"/>
              <a:t>alle</a:t>
            </a:r>
            <a:r>
              <a:rPr lang="en-US" baseline="0" dirty="0" smtClean="0"/>
              <a:t> </a:t>
            </a:r>
            <a:r>
              <a:rPr lang="en-US" baseline="0" dirty="0" err="1" smtClean="0"/>
              <a:t>deelproblemen</a:t>
            </a:r>
            <a:r>
              <a:rPr lang="en-US" baseline="0" dirty="0" smtClean="0"/>
              <a:t> van </a:t>
            </a:r>
            <a:r>
              <a:rPr lang="en-US" baseline="0" dirty="0" err="1" smtClean="0"/>
              <a:t>ons</a:t>
            </a:r>
            <a:r>
              <a:rPr lang="en-US" baseline="0" dirty="0" smtClean="0"/>
              <a:t> project op </a:t>
            </a:r>
            <a:r>
              <a:rPr lang="en-US" baseline="0" dirty="0" err="1" smtClean="0"/>
              <a:t>te</a:t>
            </a:r>
            <a:r>
              <a:rPr lang="en-US" baseline="0" dirty="0" smtClean="0"/>
              <a:t> </a:t>
            </a:r>
            <a:r>
              <a:rPr lang="en-US" baseline="0" dirty="0" err="1" smtClean="0"/>
              <a:t>sommen</a:t>
            </a:r>
            <a:r>
              <a:rPr lang="en-US" baseline="0" dirty="0" smtClean="0"/>
              <a:t> </a:t>
            </a:r>
            <a:r>
              <a:rPr lang="en-US" baseline="0" dirty="0" err="1" smtClean="0"/>
              <a:t>en</a:t>
            </a:r>
            <a:r>
              <a:rPr lang="en-US" baseline="0" dirty="0" smtClean="0"/>
              <a:t> </a:t>
            </a:r>
            <a:r>
              <a:rPr lang="en-US" baseline="0" dirty="0" err="1" smtClean="0"/>
              <a:t>visueel</a:t>
            </a:r>
            <a:r>
              <a:rPr lang="en-US" baseline="0" dirty="0" smtClean="0"/>
              <a:t> </a:t>
            </a:r>
            <a:r>
              <a:rPr lang="en-US" baseline="0" dirty="0" err="1" smtClean="0"/>
              <a:t>weer</a:t>
            </a:r>
            <a:r>
              <a:rPr lang="en-US" baseline="0" dirty="0" smtClean="0"/>
              <a:t> </a:t>
            </a:r>
            <a:r>
              <a:rPr lang="en-US" baseline="0" dirty="0" err="1" smtClean="0"/>
              <a:t>te</a:t>
            </a:r>
            <a:r>
              <a:rPr lang="en-US" baseline="0" dirty="0" smtClean="0"/>
              <a:t> </a:t>
            </a:r>
            <a:r>
              <a:rPr lang="en-US" baseline="0" dirty="0" err="1" smtClean="0"/>
              <a:t>geven</a:t>
            </a:r>
            <a:r>
              <a:rPr lang="en-US" baseline="0" dirty="0" smtClean="0"/>
              <a:t> in </a:t>
            </a:r>
            <a:r>
              <a:rPr lang="en-US" baseline="0" dirty="0" err="1" smtClean="0"/>
              <a:t>mindmap</a:t>
            </a:r>
            <a:r>
              <a:rPr lang="en-US" baseline="0" dirty="0" smtClean="0"/>
              <a:t>. </a:t>
            </a:r>
            <a:r>
              <a:rPr lang="en-US" baseline="0" dirty="0" err="1" smtClean="0"/>
              <a:t>Dit</a:t>
            </a:r>
            <a:r>
              <a:rPr lang="en-US" baseline="0" dirty="0" smtClean="0"/>
              <a:t> had </a:t>
            </a:r>
            <a:r>
              <a:rPr lang="en-US" baseline="0" dirty="0" err="1" smtClean="0"/>
              <a:t>als</a:t>
            </a:r>
            <a:r>
              <a:rPr lang="en-US" baseline="0" dirty="0" smtClean="0"/>
              <a:t> nut </a:t>
            </a:r>
            <a:r>
              <a:rPr lang="en-US" baseline="0" dirty="0" err="1" smtClean="0"/>
              <a:t>dat</a:t>
            </a:r>
            <a:r>
              <a:rPr lang="en-US" baseline="0" dirty="0" smtClean="0"/>
              <a:t> we op </a:t>
            </a:r>
            <a:r>
              <a:rPr lang="en-US" baseline="0" dirty="0" err="1" smtClean="0"/>
              <a:t>voorhand</a:t>
            </a:r>
            <a:r>
              <a:rPr lang="en-US" baseline="0" dirty="0" smtClean="0"/>
              <a:t>  </a:t>
            </a:r>
            <a:r>
              <a:rPr lang="en-US" baseline="0" dirty="0" err="1" smtClean="0"/>
              <a:t>een</a:t>
            </a:r>
            <a:r>
              <a:rPr lang="en-US" baseline="0" dirty="0" smtClean="0"/>
              <a:t> </a:t>
            </a:r>
            <a:r>
              <a:rPr lang="en-US" baseline="0" dirty="0" err="1" smtClean="0"/>
              <a:t>goed</a:t>
            </a:r>
            <a:r>
              <a:rPr lang="en-US" baseline="0" dirty="0" smtClean="0"/>
              <a:t> </a:t>
            </a:r>
            <a:r>
              <a:rPr lang="en-US" baseline="0" dirty="0" err="1" smtClean="0"/>
              <a:t>overzicht</a:t>
            </a:r>
            <a:r>
              <a:rPr lang="en-US" baseline="0" dirty="0" smtClean="0"/>
              <a:t> </a:t>
            </a:r>
            <a:r>
              <a:rPr lang="en-US" baseline="0" dirty="0" err="1" smtClean="0"/>
              <a:t>hadden</a:t>
            </a:r>
            <a:r>
              <a:rPr lang="en-US" baseline="0" dirty="0" smtClean="0"/>
              <a:t> van </a:t>
            </a:r>
            <a:r>
              <a:rPr lang="en-US" baseline="0" dirty="0" err="1" smtClean="0"/>
              <a:t>alle</a:t>
            </a:r>
            <a:r>
              <a:rPr lang="en-US" baseline="0" dirty="0" smtClean="0"/>
              <a:t> op </a:t>
            </a:r>
            <a:r>
              <a:rPr lang="en-US" baseline="0" dirty="0" err="1" smtClean="0"/>
              <a:t>te</a:t>
            </a:r>
            <a:r>
              <a:rPr lang="en-US" baseline="0" dirty="0" smtClean="0"/>
              <a:t> </a:t>
            </a:r>
            <a:r>
              <a:rPr lang="en-US" baseline="0" dirty="0" err="1" smtClean="0"/>
              <a:t>losse</a:t>
            </a:r>
            <a:r>
              <a:rPr lang="en-US" baseline="0" dirty="0" smtClean="0"/>
              <a:t> </a:t>
            </a:r>
            <a:r>
              <a:rPr lang="en-US" baseline="0" dirty="0" err="1" smtClean="0"/>
              <a:t>deelproblemen</a:t>
            </a:r>
            <a:r>
              <a:rPr lang="en-US" baseline="0" dirty="0" smtClean="0"/>
              <a:t> </a:t>
            </a:r>
            <a:r>
              <a:rPr lang="en-US" baseline="0" dirty="0" err="1" smtClean="0"/>
              <a:t>en</a:t>
            </a:r>
            <a:r>
              <a:rPr lang="en-US" baseline="0" dirty="0" smtClean="0"/>
              <a:t> </a:t>
            </a:r>
            <a:r>
              <a:rPr lang="en-US" baseline="0" dirty="0" err="1" smtClean="0"/>
              <a:t>dat</a:t>
            </a:r>
            <a:r>
              <a:rPr lang="en-US" baseline="0" dirty="0" smtClean="0"/>
              <a:t> we </a:t>
            </a:r>
            <a:r>
              <a:rPr lang="en-US" baseline="0" dirty="0" err="1" smtClean="0"/>
              <a:t>dus</a:t>
            </a:r>
            <a:r>
              <a:rPr lang="en-US" baseline="0" dirty="0" smtClean="0"/>
              <a:t> </a:t>
            </a:r>
            <a:r>
              <a:rPr lang="en-US" baseline="0" dirty="0" err="1" smtClean="0"/>
              <a:t>geen</a:t>
            </a:r>
            <a:r>
              <a:rPr lang="en-US" baseline="0" dirty="0" smtClean="0"/>
              <a:t> </a:t>
            </a:r>
            <a:r>
              <a:rPr lang="en-US" baseline="0" dirty="0" err="1" smtClean="0"/>
              <a:t>essentiële</a:t>
            </a:r>
            <a:r>
              <a:rPr lang="en-US" baseline="0" dirty="0" smtClean="0"/>
              <a:t> </a:t>
            </a:r>
            <a:r>
              <a:rPr lang="en-US" baseline="0" dirty="0" err="1" smtClean="0"/>
              <a:t>punten</a:t>
            </a:r>
            <a:r>
              <a:rPr lang="en-US" baseline="0" dirty="0" smtClean="0"/>
              <a:t> </a:t>
            </a:r>
            <a:r>
              <a:rPr lang="en-US" baseline="0" dirty="0" err="1" smtClean="0"/>
              <a:t>vergaten</a:t>
            </a:r>
            <a:r>
              <a:rPr lang="en-US" baseline="0" dirty="0" smtClean="0"/>
              <a:t>. Na het </a:t>
            </a:r>
            <a:r>
              <a:rPr lang="en-US" baseline="0" dirty="0" err="1" smtClean="0"/>
              <a:t>maken</a:t>
            </a:r>
            <a:r>
              <a:rPr lang="en-US" baseline="0" dirty="0" smtClean="0"/>
              <a:t> van </a:t>
            </a:r>
            <a:r>
              <a:rPr lang="en-US" baseline="0" dirty="0" err="1" smtClean="0"/>
              <a:t>onze</a:t>
            </a:r>
            <a:r>
              <a:rPr lang="en-US" baseline="0" dirty="0" smtClean="0"/>
              <a:t> </a:t>
            </a:r>
            <a:r>
              <a:rPr lang="en-US" baseline="0" dirty="0" err="1" smtClean="0"/>
              <a:t>mindmap</a:t>
            </a:r>
            <a:r>
              <a:rPr lang="en-US" baseline="0" dirty="0" smtClean="0"/>
              <a:t> </a:t>
            </a:r>
            <a:r>
              <a:rPr lang="en-US" baseline="0" dirty="0" err="1" smtClean="0"/>
              <a:t>zijn</a:t>
            </a:r>
            <a:r>
              <a:rPr lang="en-US" baseline="0" dirty="0" smtClean="0"/>
              <a:t> we </a:t>
            </a:r>
            <a:r>
              <a:rPr lang="en-US" baseline="0" dirty="0" err="1" smtClean="0"/>
              <a:t>begonnen</a:t>
            </a:r>
            <a:r>
              <a:rPr lang="en-US" baseline="0" dirty="0" smtClean="0"/>
              <a:t> met </a:t>
            </a:r>
            <a:r>
              <a:rPr lang="en-US" baseline="0" dirty="0" err="1" smtClean="0"/>
              <a:t>deze</a:t>
            </a:r>
            <a:r>
              <a:rPr lang="en-US" baseline="0" dirty="0" smtClean="0"/>
              <a:t> taken in </a:t>
            </a:r>
            <a:r>
              <a:rPr lang="en-US" baseline="0" dirty="0" err="1" smtClean="0"/>
              <a:t>te</a:t>
            </a:r>
            <a:r>
              <a:rPr lang="en-US" baseline="0" dirty="0" smtClean="0"/>
              <a:t> </a:t>
            </a:r>
            <a:r>
              <a:rPr lang="en-US" baseline="0" dirty="0" err="1" smtClean="0"/>
              <a:t>plannen</a:t>
            </a:r>
            <a:r>
              <a:rPr lang="en-US" baseline="0" dirty="0" smtClean="0"/>
              <a:t> in de </a:t>
            </a:r>
            <a:r>
              <a:rPr lang="en-US" baseline="0" dirty="0" err="1" smtClean="0"/>
              <a:t>GanttChart</a:t>
            </a:r>
            <a:r>
              <a:rPr lang="en-US" baseline="0" dirty="0" smtClean="0"/>
              <a:t>. </a:t>
            </a:r>
            <a:r>
              <a:rPr lang="en-US" baseline="0" dirty="0" err="1" smtClean="0"/>
              <a:t>Hierdoor</a:t>
            </a:r>
            <a:r>
              <a:rPr lang="en-US" baseline="0" dirty="0" smtClean="0"/>
              <a:t> </a:t>
            </a:r>
            <a:r>
              <a:rPr lang="en-US" baseline="0" dirty="0" err="1" smtClean="0"/>
              <a:t>kregen</a:t>
            </a:r>
            <a:r>
              <a:rPr lang="en-US" baseline="0" dirty="0" smtClean="0"/>
              <a:t> we </a:t>
            </a:r>
            <a:r>
              <a:rPr lang="en-US" baseline="0" dirty="0" err="1" smtClean="0"/>
              <a:t>een</a:t>
            </a:r>
            <a:r>
              <a:rPr lang="en-US" baseline="0" dirty="0" smtClean="0"/>
              <a:t> </a:t>
            </a:r>
            <a:r>
              <a:rPr lang="en-US" baseline="0" dirty="0" err="1" smtClean="0"/>
              <a:t>overzicht</a:t>
            </a:r>
            <a:r>
              <a:rPr lang="en-US" baseline="0" dirty="0" smtClean="0"/>
              <a:t> van de </a:t>
            </a:r>
            <a:r>
              <a:rPr lang="en-US" baseline="0" dirty="0" err="1" smtClean="0"/>
              <a:t>totale</a:t>
            </a:r>
            <a:r>
              <a:rPr lang="en-US" baseline="0" dirty="0" smtClean="0"/>
              <a:t> </a:t>
            </a:r>
            <a:r>
              <a:rPr lang="en-US" baseline="0" dirty="0" err="1" smtClean="0"/>
              <a:t>beschikbare</a:t>
            </a:r>
            <a:r>
              <a:rPr lang="en-US" baseline="0" dirty="0" smtClean="0"/>
              <a:t> </a:t>
            </a:r>
            <a:r>
              <a:rPr lang="en-US" baseline="0" dirty="0" err="1" smtClean="0"/>
              <a:t>tijd</a:t>
            </a:r>
            <a:r>
              <a:rPr lang="en-US" baseline="0" dirty="0" smtClean="0"/>
              <a:t> </a:t>
            </a:r>
            <a:r>
              <a:rPr lang="en-US" baseline="0" dirty="0" err="1" smtClean="0"/>
              <a:t>en</a:t>
            </a:r>
            <a:r>
              <a:rPr lang="en-US" baseline="0" dirty="0" smtClean="0"/>
              <a:t> </a:t>
            </a:r>
            <a:r>
              <a:rPr lang="en-US" baseline="0" dirty="0" err="1" smtClean="0"/>
              <a:t>dus</a:t>
            </a:r>
            <a:r>
              <a:rPr lang="en-US" baseline="0" dirty="0" smtClean="0"/>
              <a:t> </a:t>
            </a:r>
            <a:r>
              <a:rPr lang="en-US" baseline="0" dirty="0" err="1" smtClean="0"/>
              <a:t>ook</a:t>
            </a:r>
            <a:r>
              <a:rPr lang="en-US" baseline="0" dirty="0" smtClean="0"/>
              <a:t> de </a:t>
            </a:r>
            <a:r>
              <a:rPr lang="en-US" baseline="0" dirty="0" err="1" smtClean="0"/>
              <a:t>tijd</a:t>
            </a:r>
            <a:r>
              <a:rPr lang="en-US" baseline="0" dirty="0" smtClean="0"/>
              <a:t> die we </a:t>
            </a:r>
            <a:r>
              <a:rPr lang="en-US" baseline="0" dirty="0" err="1" smtClean="0"/>
              <a:t>aan</a:t>
            </a:r>
            <a:r>
              <a:rPr lang="en-US" baseline="0" dirty="0" smtClean="0"/>
              <a:t>  1 </a:t>
            </a:r>
            <a:r>
              <a:rPr lang="en-US" baseline="0" dirty="0" err="1" smtClean="0"/>
              <a:t>taak</a:t>
            </a:r>
            <a:r>
              <a:rPr lang="en-US" baseline="0" dirty="0" smtClean="0"/>
              <a:t> </a:t>
            </a:r>
            <a:r>
              <a:rPr lang="en-US" baseline="0" dirty="0" err="1" smtClean="0"/>
              <a:t>konden</a:t>
            </a:r>
            <a:r>
              <a:rPr lang="en-US" baseline="0" dirty="0" smtClean="0"/>
              <a:t> </a:t>
            </a:r>
            <a:r>
              <a:rPr lang="en-US" baseline="0" dirty="0" err="1" smtClean="0"/>
              <a:t>besteden</a:t>
            </a:r>
            <a:r>
              <a:rPr lang="en-US" baseline="0" dirty="0" smtClean="0"/>
              <a:t>.</a:t>
            </a:r>
          </a:p>
          <a:p>
            <a:r>
              <a:rPr lang="en-US" baseline="0" dirty="0" smtClean="0"/>
              <a:t>Het </a:t>
            </a:r>
            <a:r>
              <a:rPr lang="en-US" baseline="0" dirty="0" err="1" smtClean="0"/>
              <a:t>grondig</a:t>
            </a:r>
            <a:r>
              <a:rPr lang="en-US" baseline="0" dirty="0" smtClean="0"/>
              <a:t> </a:t>
            </a:r>
            <a:r>
              <a:rPr lang="en-US" baseline="0" dirty="0" err="1" smtClean="0"/>
              <a:t>maken</a:t>
            </a:r>
            <a:r>
              <a:rPr lang="en-US" baseline="0" dirty="0" smtClean="0"/>
              <a:t> van het </a:t>
            </a:r>
            <a:r>
              <a:rPr lang="en-US" baseline="0" dirty="0" err="1" smtClean="0"/>
              <a:t>projectplan</a:t>
            </a:r>
            <a:r>
              <a:rPr lang="en-US" baseline="0" dirty="0" smtClean="0"/>
              <a:t> met </a:t>
            </a:r>
            <a:r>
              <a:rPr lang="en-US" baseline="0" dirty="0" err="1" smtClean="0"/>
              <a:t>daarin</a:t>
            </a:r>
            <a:r>
              <a:rPr lang="en-US" baseline="0" dirty="0" smtClean="0"/>
              <a:t> de </a:t>
            </a:r>
            <a:r>
              <a:rPr lang="en-US" baseline="0" dirty="0" err="1" smtClean="0"/>
              <a:t>mindmap</a:t>
            </a:r>
            <a:r>
              <a:rPr lang="en-US" baseline="0" dirty="0" smtClean="0"/>
              <a:t> </a:t>
            </a:r>
            <a:r>
              <a:rPr lang="en-US" baseline="0" dirty="0" err="1" smtClean="0"/>
              <a:t>en</a:t>
            </a:r>
            <a:r>
              <a:rPr lang="en-US" baseline="0" dirty="0" smtClean="0"/>
              <a:t> de </a:t>
            </a:r>
            <a:r>
              <a:rPr lang="en-US" baseline="0" dirty="0" err="1" smtClean="0"/>
              <a:t>ganttchart</a:t>
            </a:r>
            <a:r>
              <a:rPr lang="en-US" baseline="0" dirty="0" smtClean="0"/>
              <a:t> was </a:t>
            </a:r>
            <a:r>
              <a:rPr lang="en-US" baseline="0" dirty="0" err="1" smtClean="0"/>
              <a:t>zeer</a:t>
            </a:r>
            <a:r>
              <a:rPr lang="en-US" baseline="0" dirty="0" smtClean="0"/>
              <a:t> </a:t>
            </a:r>
            <a:r>
              <a:rPr lang="en-US" baseline="0" dirty="0" err="1" smtClean="0"/>
              <a:t>belangrijk</a:t>
            </a:r>
            <a:r>
              <a:rPr lang="en-US" baseline="0" dirty="0" smtClean="0"/>
              <a:t> </a:t>
            </a:r>
            <a:r>
              <a:rPr lang="en-US" baseline="0" dirty="0" err="1" smtClean="0"/>
              <a:t>omdat</a:t>
            </a:r>
            <a:r>
              <a:rPr lang="en-US" baseline="0" dirty="0" smtClean="0"/>
              <a:t> het </a:t>
            </a:r>
            <a:r>
              <a:rPr lang="en-US" baseline="0" dirty="0" err="1" smtClean="0"/>
              <a:t>ons</a:t>
            </a:r>
            <a:r>
              <a:rPr lang="en-US" baseline="0" dirty="0" smtClean="0"/>
              <a:t> </a:t>
            </a:r>
            <a:r>
              <a:rPr lang="en-US" baseline="0" dirty="0" err="1" smtClean="0"/>
              <a:t>een</a:t>
            </a:r>
            <a:r>
              <a:rPr lang="en-US" baseline="0" dirty="0" smtClean="0"/>
              <a:t> </a:t>
            </a:r>
            <a:r>
              <a:rPr lang="en-US" baseline="0" dirty="0" err="1" smtClean="0"/>
              <a:t>goede</a:t>
            </a:r>
            <a:r>
              <a:rPr lang="en-US" baseline="0" dirty="0" smtClean="0"/>
              <a:t> </a:t>
            </a:r>
            <a:r>
              <a:rPr lang="en-US" baseline="0" dirty="0" err="1" smtClean="0"/>
              <a:t>houvast</a:t>
            </a:r>
            <a:r>
              <a:rPr lang="en-US" baseline="0" dirty="0" smtClean="0"/>
              <a:t> </a:t>
            </a:r>
            <a:r>
              <a:rPr lang="en-US" baseline="0" dirty="0" err="1" smtClean="0"/>
              <a:t>en</a:t>
            </a:r>
            <a:r>
              <a:rPr lang="en-US" baseline="0" dirty="0" smtClean="0"/>
              <a:t> </a:t>
            </a:r>
            <a:r>
              <a:rPr lang="en-US" baseline="0" dirty="0" err="1" smtClean="0"/>
              <a:t>structuur</a:t>
            </a:r>
            <a:r>
              <a:rPr lang="en-US" baseline="0" dirty="0" smtClean="0"/>
              <a:t> </a:t>
            </a:r>
            <a:r>
              <a:rPr lang="en-US" baseline="0" dirty="0" err="1" smtClean="0"/>
              <a:t>gaf</a:t>
            </a:r>
            <a:r>
              <a:rPr lang="en-US" baseline="0" dirty="0" smtClean="0"/>
              <a:t> </a:t>
            </a:r>
            <a:r>
              <a:rPr lang="en-US" baseline="0" dirty="0" err="1" smtClean="0"/>
              <a:t>tijdens</a:t>
            </a:r>
            <a:r>
              <a:rPr lang="en-US" baseline="0" dirty="0" smtClean="0"/>
              <a:t> het </a:t>
            </a:r>
            <a:r>
              <a:rPr lang="en-US" baseline="0" dirty="0" err="1" smtClean="0"/>
              <a:t>verdere</a:t>
            </a:r>
            <a:r>
              <a:rPr lang="en-US" baseline="0" dirty="0" smtClean="0"/>
              <a:t> </a:t>
            </a:r>
            <a:r>
              <a:rPr lang="en-US" baseline="0" dirty="0" err="1" smtClean="0"/>
              <a:t>verloop</a:t>
            </a:r>
            <a:r>
              <a:rPr lang="en-US" baseline="0" dirty="0" smtClean="0"/>
              <a:t> van het project.</a:t>
            </a:r>
            <a:endParaRPr lang="en-US" dirty="0" smtClean="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8</a:t>
            </a:fld>
            <a:endParaRPr lang="nl-NL"/>
          </a:p>
        </p:txBody>
      </p:sp>
    </p:spTree>
    <p:extLst>
      <p:ext uri="{BB962C8B-B14F-4D97-AF65-F5344CB8AC3E}">
        <p14:creationId xmlns:p14="http://schemas.microsoft.com/office/powerpoint/2010/main" val="1128985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LORENZ</a:t>
            </a:r>
          </a:p>
          <a:p>
            <a:r>
              <a:rPr lang="nl-NL" dirty="0" smtClean="0"/>
              <a:t>Deze</a:t>
            </a:r>
            <a:r>
              <a:rPr lang="nl-NL" baseline="0" dirty="0" smtClean="0"/>
              <a:t> slide geeft een overzicht alle op te lossen deelproblemen samen met de persoon verantwoordelijk die er verantwoordelijk voor is. U zal opmerken dat Michiel zich vooral op de hardware geconcentreerd heeft en dat ik mij vooral op software geconcentreerd heb.</a:t>
            </a:r>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9</a:t>
            </a:fld>
            <a:endParaRPr lang="nl-NL"/>
          </a:p>
        </p:txBody>
      </p:sp>
    </p:spTree>
    <p:extLst>
      <p:ext uri="{BB962C8B-B14F-4D97-AF65-F5344CB8AC3E}">
        <p14:creationId xmlns:p14="http://schemas.microsoft.com/office/powerpoint/2010/main" val="2715366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LORENZ</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Alvorens we aan het opstellen van de schakeling konden beginnen, moesten we informatie verzamelen over de elementen die we wilden implementeren. Zo moest er bijvoorbeeld nog afgewogen worden welke ontvanger we het best konden installeren om gebruik te kunnen maken van een externe besturing. Gebruiken we infrarood of bluetooth? Welke is gemakkelijker aan te sluiten? Welke is goedkoper? Welke is efficiënter voor gebruik eens geïnstalleerd? Dergelijke vragen vroegen opzoekwerk alvorens we ze konden beantwoorden.</a:t>
            </a:r>
          </a:p>
          <a:p>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Uiteindelijk zijn we tot het besluit gekomen om een infrarood ontvanger aan te sluiten. Dit besluit werd genomen omdat het gemakkelijk aan te sluiten was en geleverd</a:t>
            </a:r>
            <a:r>
              <a:rPr lang="nl-NL" sz="1200" kern="1200" baseline="0" dirty="0" smtClean="0">
                <a:solidFill>
                  <a:schemeClr val="tx1"/>
                </a:solidFill>
                <a:effectLst/>
                <a:latin typeface="+mn-lt"/>
                <a:ea typeface="+mn-ea"/>
                <a:cs typeface="+mn-cs"/>
              </a:rPr>
              <a:t> werd</a:t>
            </a:r>
            <a:r>
              <a:rPr lang="nl-NL" sz="1200" kern="1200" dirty="0" smtClean="0">
                <a:solidFill>
                  <a:schemeClr val="tx1"/>
                </a:solidFill>
                <a:effectLst/>
                <a:latin typeface="+mn-lt"/>
                <a:ea typeface="+mn-ea"/>
                <a:cs typeface="+mn-cs"/>
              </a:rPr>
              <a:t> met een handige afstandsbediening.</a:t>
            </a:r>
          </a:p>
          <a:p>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10</a:t>
            </a:fld>
            <a:endParaRPr lang="nl-NL"/>
          </a:p>
        </p:txBody>
      </p:sp>
    </p:spTree>
    <p:extLst>
      <p:ext uri="{BB962C8B-B14F-4D97-AF65-F5344CB8AC3E}">
        <p14:creationId xmlns:p14="http://schemas.microsoft.com/office/powerpoint/2010/main" val="15977348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eldia">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Titel 1"/>
          <p:cNvSpPr>
            <a:spLocks noGrp="1"/>
          </p:cNvSpPr>
          <p:nvPr>
            <p:ph type="ctrTitle"/>
          </p:nvPr>
        </p:nvSpPr>
        <p:spPr>
          <a:xfrm>
            <a:off x="685800" y="2130425"/>
            <a:ext cx="7772400" cy="1470025"/>
          </a:xfrm>
        </p:spPr>
        <p:txBody>
          <a:bodyPr>
            <a:noAutofit/>
          </a:bodyPr>
          <a:lstStyle>
            <a:lvl1pPr>
              <a:defRPr sz="6000">
                <a:solidFill>
                  <a:schemeClr val="bg1"/>
                </a:solidFill>
              </a:defRPr>
            </a:lvl1pPr>
          </a:lstStyle>
          <a:p>
            <a:r>
              <a:rPr lang="nl-NL" dirty="0" smtClean="0"/>
              <a:t>Klik om de stijl te bewerken</a:t>
            </a:r>
            <a:endParaRPr lang="nl-BE" dirty="0"/>
          </a:p>
        </p:txBody>
      </p:sp>
      <p:sp>
        <p:nvSpPr>
          <p:cNvPr id="3" name="Ondertitel 2"/>
          <p:cNvSpPr>
            <a:spLocks noGrp="1"/>
          </p:cNvSpPr>
          <p:nvPr>
            <p:ph type="subTitle" idx="1"/>
          </p:nvPr>
        </p:nvSpPr>
        <p:spPr>
          <a:xfrm>
            <a:off x="1371600" y="3886200"/>
            <a:ext cx="6400800" cy="1752600"/>
          </a:xfrm>
        </p:spPr>
        <p:txBody>
          <a:bodyPr>
            <a:normAutofit/>
          </a:bodyPr>
          <a:lstStyle>
            <a:lvl1pPr marL="0" indent="0" algn="ctr">
              <a:buNone/>
              <a:defRPr sz="32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de ondertitelstijl van het model te bewerken</a:t>
            </a:r>
            <a:endParaRPr lang="nl-BE" dirty="0"/>
          </a:p>
        </p:txBody>
      </p:sp>
      <p:sp>
        <p:nvSpPr>
          <p:cNvPr id="5" name="Tijdelijke aanduiding voor dianummer 5"/>
          <p:cNvSpPr>
            <a:spLocks noGrp="1"/>
          </p:cNvSpPr>
          <p:nvPr>
            <p:ph type="sldNum" sz="quarter" idx="10"/>
          </p:nvPr>
        </p:nvSpPr>
        <p:spPr>
          <a:xfrm>
            <a:off x="6902450" y="6356350"/>
            <a:ext cx="2133600" cy="365125"/>
          </a:xfrm>
        </p:spPr>
        <p:txBody>
          <a:bodyPr/>
          <a:lstStyle>
            <a:lvl1pPr>
              <a:defRPr>
                <a:solidFill>
                  <a:schemeClr val="bg1"/>
                </a:solidFill>
              </a:defRPr>
            </a:lvl1pPr>
          </a:lstStyle>
          <a:p>
            <a:fld id="{E87F58C6-F70F-4FDA-BA4A-80693014C44D}" type="slidenum">
              <a:rPr lang="nl-BE"/>
              <a:pPr/>
              <a:t>‹nr.›</a:t>
            </a:fld>
            <a:endParaRPr lang="nl-BE" dirty="0"/>
          </a:p>
        </p:txBody>
      </p:sp>
    </p:spTree>
    <p:extLst>
      <p:ext uri="{BB962C8B-B14F-4D97-AF65-F5344CB8AC3E}">
        <p14:creationId xmlns:p14="http://schemas.microsoft.com/office/powerpoint/2010/main" val="979466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el en object">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Titel 1"/>
          <p:cNvSpPr>
            <a:spLocks noGrp="1"/>
          </p:cNvSpPr>
          <p:nvPr>
            <p:ph type="title"/>
          </p:nvPr>
        </p:nvSpPr>
        <p:spPr>
          <a:xfrm>
            <a:off x="323528" y="0"/>
            <a:ext cx="8712968" cy="1143000"/>
          </a:xfrm>
        </p:spPr>
        <p:txBody>
          <a:bodyPr>
            <a:normAutofit/>
          </a:bodyPr>
          <a:lstStyle>
            <a:lvl1pPr algn="l">
              <a:defRPr sz="3600">
                <a:solidFill>
                  <a:srgbClr val="68676C"/>
                </a:solidFill>
              </a:defRPr>
            </a:lvl1pPr>
          </a:lstStyle>
          <a:p>
            <a:r>
              <a:rPr lang="nl-NL" dirty="0" smtClean="0"/>
              <a:t>Klik om de stijl te bewerken</a:t>
            </a:r>
            <a:endParaRPr lang="nl-BE" dirty="0"/>
          </a:p>
        </p:txBody>
      </p:sp>
      <p:sp>
        <p:nvSpPr>
          <p:cNvPr id="3" name="Tijdelijke aanduiding voor inhoud 2"/>
          <p:cNvSpPr>
            <a:spLocks noGrp="1"/>
          </p:cNvSpPr>
          <p:nvPr>
            <p:ph idx="1"/>
          </p:nvPr>
        </p:nvSpPr>
        <p:spPr>
          <a:xfrm>
            <a:off x="313184" y="1268760"/>
            <a:ext cx="8435280" cy="5256584"/>
          </a:xfrm>
        </p:spPr>
        <p:txBody>
          <a:bodyPr/>
          <a:lstStyle>
            <a:lvl1pPr>
              <a:buClr>
                <a:srgbClr val="97000C"/>
              </a:buClr>
              <a:buSzPct val="90000"/>
              <a:defRPr>
                <a:solidFill>
                  <a:srgbClr val="68676C"/>
                </a:solidFill>
              </a:defRPr>
            </a:lvl1pPr>
            <a:lvl2pPr marL="742950" indent="-285750">
              <a:buClr>
                <a:srgbClr val="97000C"/>
              </a:buClr>
              <a:buSzPct val="90000"/>
              <a:buFont typeface="Arial" pitchFamily="34" charset="0"/>
              <a:buChar char="•"/>
              <a:defRPr>
                <a:solidFill>
                  <a:srgbClr val="68676C"/>
                </a:solidFill>
              </a:defRPr>
            </a:lvl2pPr>
            <a:lvl3pPr marL="1143000" indent="-228600">
              <a:buClr>
                <a:srgbClr val="97000C"/>
              </a:buClr>
              <a:buSzPct val="90000"/>
              <a:buFont typeface="Arial" pitchFamily="34" charset="0"/>
              <a:buChar char="•"/>
              <a:defRPr>
                <a:solidFill>
                  <a:srgbClr val="68676C"/>
                </a:solidFill>
              </a:defRPr>
            </a:lvl3pPr>
            <a:lvl4pPr marL="1600200" indent="-228600">
              <a:buClr>
                <a:srgbClr val="97000C"/>
              </a:buClr>
              <a:buSzPct val="90000"/>
              <a:buFont typeface="Arial" pitchFamily="34" charset="0"/>
              <a:buChar char="•"/>
              <a:defRPr>
                <a:solidFill>
                  <a:srgbClr val="68676C"/>
                </a:solidFill>
              </a:defRPr>
            </a:lvl4pPr>
            <a:lvl5pPr marL="2057400" indent="-228600">
              <a:buClr>
                <a:srgbClr val="97000C"/>
              </a:buClr>
              <a:buSzPct val="90000"/>
              <a:buFont typeface="Arial" pitchFamily="34" charset="0"/>
              <a:buChar char="•"/>
              <a:defRPr>
                <a:solidFill>
                  <a:srgbClr val="68676C"/>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5" name="Tijdelijke aanduiding voor dianummer 5"/>
          <p:cNvSpPr>
            <a:spLocks noGrp="1"/>
          </p:cNvSpPr>
          <p:nvPr>
            <p:ph type="sldNum" sz="quarter" idx="10"/>
          </p:nvPr>
        </p:nvSpPr>
        <p:spPr>
          <a:xfrm>
            <a:off x="7010400" y="6475413"/>
            <a:ext cx="2133600" cy="365125"/>
          </a:xfrm>
        </p:spPr>
        <p:txBody>
          <a:bodyPr/>
          <a:lstStyle>
            <a:lvl1pPr>
              <a:defRPr/>
            </a:lvl1pPr>
          </a:lstStyle>
          <a:p>
            <a:fld id="{5A4428DF-875B-4297-A3FE-2FF1E430C5C5}" type="slidenum">
              <a:rPr lang="nl-BE"/>
              <a:pPr/>
              <a:t>‹nr.›</a:t>
            </a:fld>
            <a:endParaRPr lang="nl-BE"/>
          </a:p>
        </p:txBody>
      </p:sp>
      <p:sp>
        <p:nvSpPr>
          <p:cNvPr id="6" name="Tijdelijke aanduiding voor datum 3"/>
          <p:cNvSpPr>
            <a:spLocks noGrp="1"/>
          </p:cNvSpPr>
          <p:nvPr>
            <p:ph type="dt" sz="half" idx="2"/>
          </p:nvPr>
        </p:nvSpPr>
        <p:spPr>
          <a:xfrm>
            <a:off x="0" y="6491668"/>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F082D18-8BF0-4818-990D-ED6C380FC00F}" type="datetime1">
              <a:rPr lang="nl-NL" smtClean="0"/>
              <a:t>29-1-2015</a:t>
            </a:fld>
            <a:endParaRPr lang="nl-BE"/>
          </a:p>
        </p:txBody>
      </p:sp>
    </p:spTree>
    <p:extLst>
      <p:ext uri="{BB962C8B-B14F-4D97-AF65-F5344CB8AC3E}">
        <p14:creationId xmlns:p14="http://schemas.microsoft.com/office/powerpoint/2010/main" val="2022349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623888" y="1709738"/>
            <a:ext cx="7886700" cy="2852737"/>
          </a:xfrm>
        </p:spPr>
        <p:txBody>
          <a:bodyPr anchor="b"/>
          <a:lstStyle>
            <a:lvl1pPr>
              <a:defRPr sz="4400"/>
            </a:lvl1pPr>
          </a:lstStyle>
          <a:p>
            <a:r>
              <a:rPr lang="nl-NL" dirty="0" smtClean="0"/>
              <a:t>Klik om de stijl te bewerken</a:t>
            </a:r>
            <a:endParaRPr lang="nl-BE" dirty="0"/>
          </a:p>
        </p:txBody>
      </p:sp>
      <p:sp>
        <p:nvSpPr>
          <p:cNvPr id="3" name="Tijdelijke aanduiding voor tekst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smtClean="0"/>
              <a:t>Klik om de modelstijlen te bewerken</a:t>
            </a:r>
          </a:p>
        </p:txBody>
      </p:sp>
      <p:sp>
        <p:nvSpPr>
          <p:cNvPr id="4" name="Tijdelijke aanduiding voor datum 3"/>
          <p:cNvSpPr>
            <a:spLocks noGrp="1"/>
          </p:cNvSpPr>
          <p:nvPr>
            <p:ph type="dt" sz="half" idx="10"/>
          </p:nvPr>
        </p:nvSpPr>
        <p:spPr/>
        <p:txBody>
          <a:bodyPr/>
          <a:lstStyle/>
          <a:p>
            <a:fld id="{CA099AD5-0C8D-41E9-8461-FEBEEE0E4184}" type="datetime1">
              <a:rPr lang="nl-NL" smtClean="0"/>
              <a:t>29-1-2015</a:t>
            </a:fld>
            <a:endParaRPr lang="nl-BE" dirty="0"/>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23C9428-278B-4AC7-8DAF-42DAB4DA8378}" type="slidenum">
              <a:rPr lang="nl-BE" smtClean="0"/>
              <a:t>‹nr.›</a:t>
            </a:fld>
            <a:endParaRPr lang="nl-BE"/>
          </a:p>
        </p:txBody>
      </p:sp>
    </p:spTree>
    <p:extLst>
      <p:ext uri="{BB962C8B-B14F-4D97-AF65-F5344CB8AC3E}">
        <p14:creationId xmlns:p14="http://schemas.microsoft.com/office/powerpoint/2010/main" val="41629930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nl-NL" dirty="0" smtClean="0"/>
              <a:t>Klik om de stijl te bewerken</a:t>
            </a:r>
            <a:endParaRPr lang="nl-BE" dirty="0" smtClean="0"/>
          </a:p>
        </p:txBody>
      </p:sp>
      <p:sp>
        <p:nvSpPr>
          <p:cNvPr id="1027" name="Tijdelijke aanduiding voor tekst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smtClean="0"/>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050" smtClean="0">
                <a:solidFill>
                  <a:schemeClr val="tx1">
                    <a:tint val="75000"/>
                  </a:schemeClr>
                </a:solidFill>
                <a:latin typeface="Calibri" panose="020F0502020204030204" pitchFamily="34" charset="0"/>
                <a:cs typeface="+mn-cs"/>
              </a:defRPr>
            </a:lvl1pPr>
          </a:lstStyle>
          <a:p>
            <a:pPr>
              <a:defRPr/>
            </a:pPr>
            <a:fld id="{E63B57A3-8041-4BC1-AD2D-A726003A28BB}" type="datetime1">
              <a:rPr lang="nl-NL" smtClean="0"/>
              <a:t>29-1-2015</a:t>
            </a:fld>
            <a:endParaRPr lang="nl-BE" dirty="0"/>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tint val="75000"/>
                  </a:schemeClr>
                </a:solidFill>
                <a:latin typeface="Calibri" panose="020F0502020204030204" pitchFamily="34" charset="0"/>
                <a:cs typeface="+mn-cs"/>
              </a:defRPr>
            </a:lvl1pPr>
          </a:lstStyle>
          <a:p>
            <a:pPr>
              <a:defRPr/>
            </a:pPr>
            <a:endParaRPr lang="nl-BE" dirty="0"/>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929292"/>
                </a:solidFill>
                <a:latin typeface="Calibri" panose="020F0502020204030204" pitchFamily="34" charset="0"/>
              </a:defRPr>
            </a:lvl1pPr>
          </a:lstStyle>
          <a:p>
            <a:fld id="{C451BC8B-5963-4D7C-8E58-FED650AA0184}" type="slidenum">
              <a:rPr lang="nl-BE" smtClean="0"/>
              <a:pPr/>
              <a:t>‹nr.›</a:t>
            </a:fld>
            <a:endParaRPr lang="nl-BE" dirty="0"/>
          </a:p>
        </p:txBody>
      </p:sp>
    </p:spTree>
  </p:cSld>
  <p:clrMap bg1="lt1" tx1="dk1" bg2="lt2" tx2="dk2" accent1="accent1" accent2="accent2" accent3="accent3" accent4="accent4" accent5="accent5" accent6="accent6" hlink="hlink" folHlink="folHlink"/>
  <p:sldLayoutIdLst>
    <p:sldLayoutId id="2147483674" r:id="rId1"/>
    <p:sldLayoutId id="2147483677" r:id="rId2"/>
    <p:sldLayoutId id="2147483681" r:id="rId3"/>
  </p:sldLayoutIdLst>
  <p:timing>
    <p:tnLst>
      <p:par>
        <p:cTn id="1" dur="indefinite" restart="never" nodeType="tmRoot"/>
      </p:par>
    </p:tnLst>
  </p:timing>
  <p:hf hdr="0" ftr="0"/>
  <p:txStyles>
    <p:titleStyle>
      <a:lvl1pPr algn="l" rtl="0" fontAlgn="base">
        <a:spcBef>
          <a:spcPct val="0"/>
        </a:spcBef>
        <a:spcAft>
          <a:spcPct val="0"/>
        </a:spcAft>
        <a:defRPr sz="2800" b="1" kern="1200">
          <a:solidFill>
            <a:schemeClr val="tx1"/>
          </a:solidFill>
          <a:latin typeface="Gill Sans MT" panose="020B0502020104020203" pitchFamily="34" charset="0"/>
          <a:ea typeface="+mj-ea"/>
          <a:cs typeface="+mj-cs"/>
        </a:defRPr>
      </a:lvl1pPr>
      <a:lvl2pPr algn="ctr" rtl="0" fontAlgn="base">
        <a:spcBef>
          <a:spcPct val="0"/>
        </a:spcBef>
        <a:spcAft>
          <a:spcPct val="0"/>
        </a:spcAft>
        <a:defRPr sz="4400">
          <a:solidFill>
            <a:schemeClr val="tx1"/>
          </a:solidFill>
          <a:latin typeface="Arial" panose="020B0604020202020204" pitchFamily="34" charset="0"/>
        </a:defRPr>
      </a:lvl2pPr>
      <a:lvl3pPr algn="ctr" rtl="0" fontAlgn="base">
        <a:spcBef>
          <a:spcPct val="0"/>
        </a:spcBef>
        <a:spcAft>
          <a:spcPct val="0"/>
        </a:spcAft>
        <a:defRPr sz="4400">
          <a:solidFill>
            <a:schemeClr val="tx1"/>
          </a:solidFill>
          <a:latin typeface="Arial" panose="020B0604020202020204" pitchFamily="34" charset="0"/>
        </a:defRPr>
      </a:lvl3pPr>
      <a:lvl4pPr algn="ctr" rtl="0" fontAlgn="base">
        <a:spcBef>
          <a:spcPct val="0"/>
        </a:spcBef>
        <a:spcAft>
          <a:spcPct val="0"/>
        </a:spcAft>
        <a:defRPr sz="4400">
          <a:solidFill>
            <a:schemeClr val="tx1"/>
          </a:solidFill>
          <a:latin typeface="Arial" panose="020B0604020202020204" pitchFamily="34" charset="0"/>
        </a:defRPr>
      </a:lvl4pPr>
      <a:lvl5pPr algn="ctr" rtl="0" fontAlgn="base">
        <a:spcBef>
          <a:spcPct val="0"/>
        </a:spcBef>
        <a:spcAft>
          <a:spcPct val="0"/>
        </a:spcAft>
        <a:defRPr sz="4400">
          <a:solidFill>
            <a:schemeClr val="tx1"/>
          </a:solidFill>
          <a:latin typeface="Arial" panose="020B0604020202020204" pitchFamily="34" charset="0"/>
        </a:defRPr>
      </a:lvl5pPr>
      <a:lvl6pPr marL="457200" algn="ctr" rtl="0" fontAlgn="base">
        <a:spcBef>
          <a:spcPct val="0"/>
        </a:spcBef>
        <a:spcAft>
          <a:spcPct val="0"/>
        </a:spcAft>
        <a:defRPr sz="4400">
          <a:solidFill>
            <a:schemeClr val="tx1"/>
          </a:solidFill>
          <a:latin typeface="Arial" panose="020B0604020202020204" pitchFamily="34" charset="0"/>
        </a:defRPr>
      </a:lvl6pPr>
      <a:lvl7pPr marL="914400" algn="ctr" rtl="0" fontAlgn="base">
        <a:spcBef>
          <a:spcPct val="0"/>
        </a:spcBef>
        <a:spcAft>
          <a:spcPct val="0"/>
        </a:spcAft>
        <a:defRPr sz="4400">
          <a:solidFill>
            <a:schemeClr val="tx1"/>
          </a:solidFill>
          <a:latin typeface="Arial" panose="020B0604020202020204" pitchFamily="34" charset="0"/>
        </a:defRPr>
      </a:lvl7pPr>
      <a:lvl8pPr marL="1371600" algn="ctr" rtl="0" fontAlgn="base">
        <a:spcBef>
          <a:spcPct val="0"/>
        </a:spcBef>
        <a:spcAft>
          <a:spcPct val="0"/>
        </a:spcAft>
        <a:defRPr sz="4400">
          <a:solidFill>
            <a:schemeClr val="tx1"/>
          </a:solidFill>
          <a:latin typeface="Arial" panose="020B0604020202020204" pitchFamily="34" charset="0"/>
        </a:defRPr>
      </a:lvl8pPr>
      <a:lvl9pPr marL="1828800" algn="ctr" rtl="0" fontAlgn="base">
        <a:spcBef>
          <a:spcPct val="0"/>
        </a:spcBef>
        <a:spcAft>
          <a:spcPct val="0"/>
        </a:spcAft>
        <a:defRPr sz="4400">
          <a:solidFill>
            <a:schemeClr val="tx1"/>
          </a:solidFill>
          <a:latin typeface="Arial" panose="020B060402020202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2800" kern="1200">
          <a:solidFill>
            <a:schemeClr val="tx1"/>
          </a:solidFill>
          <a:latin typeface="Calibri" panose="020F0502020204030204" pitchFamily="34" charset="0"/>
          <a:ea typeface="+mn-ea"/>
          <a:cs typeface="+mn-cs"/>
        </a:defRPr>
      </a:lvl1pPr>
      <a:lvl2pPr marL="742950" indent="-285750" algn="l" rtl="0" fontAlgn="base">
        <a:spcBef>
          <a:spcPct val="20000"/>
        </a:spcBef>
        <a:spcAft>
          <a:spcPct val="0"/>
        </a:spcAft>
        <a:buFont typeface="Arial" panose="020B0604020202020204" pitchFamily="34" charset="0"/>
        <a:buChar char="–"/>
        <a:defRPr sz="2400" kern="1200">
          <a:solidFill>
            <a:schemeClr val="tx1"/>
          </a:solidFill>
          <a:latin typeface="Calibri" panose="020F0502020204030204" pitchFamily="34" charset="0"/>
          <a:ea typeface="+mn-ea"/>
          <a:cs typeface="+mn-cs"/>
        </a:defRPr>
      </a:lvl2pPr>
      <a:lvl3pPr marL="1143000" indent="-228600" algn="l"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fontAlgn="base">
        <a:spcBef>
          <a:spcPct val="20000"/>
        </a:spcBef>
        <a:spcAft>
          <a:spcPct val="0"/>
        </a:spcAft>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rtl="0" fontAlgn="base">
        <a:spcBef>
          <a:spcPct val="20000"/>
        </a:spcBef>
        <a:spcAft>
          <a:spcPct val="0"/>
        </a:spcAft>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1"/>
          </p:nvPr>
        </p:nvSpPr>
        <p:spPr>
          <a:xfrm>
            <a:off x="323528" y="3886200"/>
            <a:ext cx="8820472" cy="1775048"/>
          </a:xfrm>
        </p:spPr>
        <p:txBody>
          <a:bodyPr>
            <a:normAutofit/>
          </a:bodyPr>
          <a:lstStyle/>
          <a:p>
            <a:r>
              <a:rPr lang="nl-BE" dirty="0" smtClean="0"/>
              <a:t>Lorenz Put: Lorenz.Put@student.ap.be</a:t>
            </a:r>
          </a:p>
          <a:p>
            <a:r>
              <a:rPr lang="nl-BE" dirty="0" smtClean="0"/>
              <a:t>Michiel </a:t>
            </a:r>
            <a:r>
              <a:rPr lang="nl-BE" dirty="0"/>
              <a:t>Mulder: </a:t>
            </a:r>
            <a:r>
              <a:rPr lang="nl-BE" dirty="0" smtClean="0"/>
              <a:t>Michiel.Mulder@student.ap.be</a:t>
            </a:r>
            <a:endParaRPr lang="nl-NL" dirty="0"/>
          </a:p>
        </p:txBody>
      </p:sp>
      <p:sp>
        <p:nvSpPr>
          <p:cNvPr id="4" name="Rectangle 2"/>
          <p:cNvSpPr>
            <a:spLocks noGrp="1" noChangeArrowheads="1"/>
          </p:cNvSpPr>
          <p:nvPr>
            <p:ph type="ctrTitle"/>
          </p:nvPr>
        </p:nvSpPr>
        <p:spPr>
          <a:xfrm>
            <a:off x="395536" y="2130425"/>
            <a:ext cx="8062664" cy="1470025"/>
          </a:xfrm>
        </p:spPr>
        <p:txBody>
          <a:bodyPr/>
          <a:lstStyle/>
          <a:p>
            <a:pPr algn="ctr" eaLnBrk="1" hangingPunct="1"/>
            <a:r>
              <a:rPr lang="en-US" sz="4000" dirty="0" smtClean="0"/>
              <a:t>Project </a:t>
            </a:r>
            <a:r>
              <a:rPr lang="en-US" sz="4000" dirty="0" err="1" smtClean="0"/>
              <a:t>elektronica</a:t>
            </a:r>
            <a:r>
              <a:rPr lang="en-US" sz="4000" dirty="0" smtClean="0"/>
              <a:t> 3</a:t>
            </a:r>
          </a:p>
        </p:txBody>
      </p:sp>
    </p:spTree>
    <p:extLst>
      <p:ext uri="{BB962C8B-B14F-4D97-AF65-F5344CB8AC3E}">
        <p14:creationId xmlns:p14="http://schemas.microsoft.com/office/powerpoint/2010/main" val="20993409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l-NL" dirty="0" smtClean="0"/>
              <a:t>3.2 Informatie vergaren + componenten verzamelen</a:t>
            </a:r>
            <a:endParaRPr lang="nl-NL" dirty="0"/>
          </a:p>
        </p:txBody>
      </p:sp>
      <p:sp>
        <p:nvSpPr>
          <p:cNvPr id="3" name="Content Placeholder 2"/>
          <p:cNvSpPr>
            <a:spLocks noGrp="1"/>
          </p:cNvSpPr>
          <p:nvPr>
            <p:ph idx="1"/>
          </p:nvPr>
        </p:nvSpPr>
        <p:spPr/>
        <p:txBody>
          <a:bodyPr/>
          <a:lstStyle/>
          <a:p>
            <a:r>
              <a:rPr lang="nl-NL" dirty="0" smtClean="0"/>
              <a:t>Keuze tussen </a:t>
            </a:r>
          </a:p>
          <a:p>
            <a:pPr marL="0" indent="0">
              <a:buNone/>
            </a:pPr>
            <a:r>
              <a:rPr lang="nl-NL" dirty="0" smtClean="0"/>
              <a:t>	Infrarood 		    of 		   Bluetooth </a:t>
            </a:r>
          </a:p>
          <a:p>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10</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29-1-2015</a:t>
            </a:fld>
            <a:endParaRPr lang="nl-BE"/>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348880"/>
            <a:ext cx="3951431" cy="3136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420888"/>
            <a:ext cx="4289387" cy="3865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0030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l-NL" dirty="0"/>
              <a:t>3.2 Informatie vergaren + componenten verzamelen</a:t>
            </a:r>
          </a:p>
        </p:txBody>
      </p:sp>
      <p:sp>
        <p:nvSpPr>
          <p:cNvPr id="3" name="Content Placeholder 2"/>
          <p:cNvSpPr>
            <a:spLocks noGrp="1"/>
          </p:cNvSpPr>
          <p:nvPr>
            <p:ph idx="1"/>
          </p:nvPr>
        </p:nvSpPr>
        <p:spPr/>
        <p:txBody>
          <a:bodyPr/>
          <a:lstStyle/>
          <a:p>
            <a:r>
              <a:rPr lang="nl-NL" dirty="0"/>
              <a:t>Keuze tussen </a:t>
            </a:r>
          </a:p>
          <a:p>
            <a:pPr marL="0" indent="0">
              <a:buNone/>
            </a:pPr>
            <a:r>
              <a:rPr lang="nl-NL" dirty="0"/>
              <a:t>	</a:t>
            </a:r>
            <a:r>
              <a:rPr lang="nl-NL" dirty="0" smtClean="0"/>
              <a:t>IC</a:t>
            </a:r>
            <a:r>
              <a:rPr lang="nl-NL" dirty="0"/>
              <a:t>		   </a:t>
            </a:r>
            <a:r>
              <a:rPr lang="nl-NL" dirty="0" smtClean="0"/>
              <a:t>    </a:t>
            </a:r>
            <a:r>
              <a:rPr lang="nl-NL" dirty="0"/>
              <a:t>of </a:t>
            </a:r>
            <a:r>
              <a:rPr lang="nl-NL" dirty="0" smtClean="0"/>
              <a:t>           Zelfgebouwde H-bruggen</a:t>
            </a:r>
            <a:endParaRPr lang="nl-NL" dirty="0"/>
          </a:p>
          <a:p>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11</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29-1-2015</a:t>
            </a:fld>
            <a:endParaRPr lang="nl-BE"/>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36" y="2420888"/>
            <a:ext cx="3404668" cy="3404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750" y="2725428"/>
            <a:ext cx="5043489" cy="2795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83938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NL" dirty="0" smtClean="0"/>
              <a:t>3.3 </a:t>
            </a:r>
            <a:r>
              <a:rPr lang="nl-NL" dirty="0"/>
              <a:t>Schema ontwerpen</a:t>
            </a:r>
          </a:p>
        </p:txBody>
      </p:sp>
      <p:sp>
        <p:nvSpPr>
          <p:cNvPr id="5" name="Slide Number Placeholder 4"/>
          <p:cNvSpPr>
            <a:spLocks noGrp="1"/>
          </p:cNvSpPr>
          <p:nvPr>
            <p:ph type="sldNum" sz="quarter" idx="10"/>
          </p:nvPr>
        </p:nvSpPr>
        <p:spPr/>
        <p:txBody>
          <a:bodyPr/>
          <a:lstStyle/>
          <a:p>
            <a:fld id="{C23C9428-278B-4AC7-8DAF-42DAB4DA8378}" type="slidenum">
              <a:rPr lang="nl-BE" smtClean="0"/>
              <a:t>12</a:t>
            </a:fld>
            <a:endParaRPr lang="nl-BE"/>
          </a:p>
        </p:txBody>
      </p:sp>
      <p:sp>
        <p:nvSpPr>
          <p:cNvPr id="4" name="Date Placeholder 3"/>
          <p:cNvSpPr>
            <a:spLocks noGrp="1"/>
          </p:cNvSpPr>
          <p:nvPr>
            <p:ph type="dt" sz="half" idx="2"/>
          </p:nvPr>
        </p:nvSpPr>
        <p:spPr/>
        <p:txBody>
          <a:bodyPr/>
          <a:lstStyle/>
          <a:p>
            <a:fld id="{CA099AD5-0C8D-41E9-8461-FEBEEE0E4184}" type="datetime1">
              <a:rPr lang="nl-NL" smtClean="0"/>
              <a:t>29-1-2015</a:t>
            </a:fld>
            <a:endParaRPr lang="nl-BE" dirty="0"/>
          </a:p>
        </p:txBody>
      </p:sp>
      <p:sp>
        <p:nvSpPr>
          <p:cNvPr id="2" name="Content Placeholder 1"/>
          <p:cNvSpPr>
            <a:spLocks noGrp="1"/>
          </p:cNvSpPr>
          <p:nvPr>
            <p:ph idx="1"/>
          </p:nvPr>
        </p:nvSpPr>
        <p:spPr/>
        <p:txBody>
          <a:bodyPr/>
          <a:lstStyle/>
          <a:p>
            <a:r>
              <a:rPr lang="nl-NL" dirty="0" smtClean="0"/>
              <a:t>Transistoren 		of 		</a:t>
            </a:r>
            <a:r>
              <a:rPr lang="nl-NL" dirty="0" err="1" smtClean="0"/>
              <a:t>MOSFET’s</a:t>
            </a:r>
            <a:endParaRPr lang="nl-NL" dirty="0" smtClean="0"/>
          </a:p>
          <a:p>
            <a:endParaRPr lang="nl-NL" dirty="0"/>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08" t="19870" r="53984" b="22905"/>
          <a:stretch/>
        </p:blipFill>
        <p:spPr bwMode="auto">
          <a:xfrm>
            <a:off x="445999" y="1879735"/>
            <a:ext cx="3712497"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810" t="17608" r="53903" b="22470"/>
          <a:stretch/>
        </p:blipFill>
        <p:spPr bwMode="auto">
          <a:xfrm>
            <a:off x="4341450" y="1844824"/>
            <a:ext cx="4827635"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2479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3.3 </a:t>
            </a:r>
            <a:r>
              <a:rPr lang="nl-NL" dirty="0"/>
              <a:t>Schema ontwerpen</a:t>
            </a:r>
          </a:p>
        </p:txBody>
      </p:sp>
      <p:pic>
        <p:nvPicPr>
          <p:cNvPr id="6" name="Tijdelijke aanduiding voor inhoud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98675" y="1957788"/>
            <a:ext cx="4535733" cy="4545262"/>
          </a:xfrm>
        </p:spPr>
      </p:pic>
      <p:sp>
        <p:nvSpPr>
          <p:cNvPr id="4" name="Slide Number Placeholder 3"/>
          <p:cNvSpPr>
            <a:spLocks noGrp="1"/>
          </p:cNvSpPr>
          <p:nvPr>
            <p:ph type="sldNum" sz="quarter" idx="10"/>
          </p:nvPr>
        </p:nvSpPr>
        <p:spPr/>
        <p:txBody>
          <a:bodyPr/>
          <a:lstStyle/>
          <a:p>
            <a:fld id="{5A4428DF-875B-4297-A3FE-2FF1E430C5C5}" type="slidenum">
              <a:rPr lang="nl-BE" smtClean="0"/>
              <a:pPr/>
              <a:t>13</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29-1-2015</a:t>
            </a:fld>
            <a:endParaRPr lang="nl-BE"/>
          </a:p>
        </p:txBody>
      </p:sp>
      <p:pic>
        <p:nvPicPr>
          <p:cNvPr id="7" name="Afbeelding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22" y="1931354"/>
            <a:ext cx="4534533" cy="4544059"/>
          </a:xfrm>
          <a:prstGeom prst="rect">
            <a:avLst/>
          </a:prstGeom>
        </p:spPr>
      </p:pic>
      <p:sp>
        <p:nvSpPr>
          <p:cNvPr id="8" name="Title 1"/>
          <p:cNvSpPr txBox="1">
            <a:spLocks/>
          </p:cNvSpPr>
          <p:nvPr/>
        </p:nvSpPr>
        <p:spPr bwMode="auto">
          <a:xfrm>
            <a:off x="431032" y="788354"/>
            <a:ext cx="334888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fontAlgn="base">
              <a:spcBef>
                <a:spcPct val="0"/>
              </a:spcBef>
              <a:spcAft>
                <a:spcPct val="0"/>
              </a:spcAft>
              <a:defRPr sz="3600" b="1" kern="1200">
                <a:solidFill>
                  <a:srgbClr val="68676C"/>
                </a:solidFill>
                <a:latin typeface="Gill Sans MT" panose="020B0502020104020203" pitchFamily="34" charset="0"/>
                <a:ea typeface="+mj-ea"/>
                <a:cs typeface="+mj-cs"/>
              </a:defRPr>
            </a:lvl1pPr>
            <a:lvl2pPr algn="ctr" rtl="0" fontAlgn="base">
              <a:spcBef>
                <a:spcPct val="0"/>
              </a:spcBef>
              <a:spcAft>
                <a:spcPct val="0"/>
              </a:spcAft>
              <a:defRPr sz="4400">
                <a:solidFill>
                  <a:schemeClr val="tx1"/>
                </a:solidFill>
                <a:latin typeface="Arial" panose="020B0604020202020204" pitchFamily="34" charset="0"/>
              </a:defRPr>
            </a:lvl2pPr>
            <a:lvl3pPr algn="ctr" rtl="0" fontAlgn="base">
              <a:spcBef>
                <a:spcPct val="0"/>
              </a:spcBef>
              <a:spcAft>
                <a:spcPct val="0"/>
              </a:spcAft>
              <a:defRPr sz="4400">
                <a:solidFill>
                  <a:schemeClr val="tx1"/>
                </a:solidFill>
                <a:latin typeface="Arial" panose="020B0604020202020204" pitchFamily="34" charset="0"/>
              </a:defRPr>
            </a:lvl3pPr>
            <a:lvl4pPr algn="ctr" rtl="0" fontAlgn="base">
              <a:spcBef>
                <a:spcPct val="0"/>
              </a:spcBef>
              <a:spcAft>
                <a:spcPct val="0"/>
              </a:spcAft>
              <a:defRPr sz="4400">
                <a:solidFill>
                  <a:schemeClr val="tx1"/>
                </a:solidFill>
                <a:latin typeface="Arial" panose="020B0604020202020204" pitchFamily="34" charset="0"/>
              </a:defRPr>
            </a:lvl4pPr>
            <a:lvl5pPr algn="ctr" rtl="0" fontAlgn="base">
              <a:spcBef>
                <a:spcPct val="0"/>
              </a:spcBef>
              <a:spcAft>
                <a:spcPct val="0"/>
              </a:spcAft>
              <a:defRPr sz="4400">
                <a:solidFill>
                  <a:schemeClr val="tx1"/>
                </a:solidFill>
                <a:latin typeface="Arial" panose="020B0604020202020204" pitchFamily="34" charset="0"/>
              </a:defRPr>
            </a:lvl5pPr>
            <a:lvl6pPr marL="457200" algn="ctr" rtl="0" fontAlgn="base">
              <a:spcBef>
                <a:spcPct val="0"/>
              </a:spcBef>
              <a:spcAft>
                <a:spcPct val="0"/>
              </a:spcAft>
              <a:defRPr sz="4400">
                <a:solidFill>
                  <a:schemeClr val="tx1"/>
                </a:solidFill>
                <a:latin typeface="Arial" panose="020B0604020202020204" pitchFamily="34" charset="0"/>
              </a:defRPr>
            </a:lvl6pPr>
            <a:lvl7pPr marL="914400" algn="ctr" rtl="0" fontAlgn="base">
              <a:spcBef>
                <a:spcPct val="0"/>
              </a:spcBef>
              <a:spcAft>
                <a:spcPct val="0"/>
              </a:spcAft>
              <a:defRPr sz="4400">
                <a:solidFill>
                  <a:schemeClr val="tx1"/>
                </a:solidFill>
                <a:latin typeface="Arial" panose="020B0604020202020204" pitchFamily="34" charset="0"/>
              </a:defRPr>
            </a:lvl7pPr>
            <a:lvl8pPr marL="1371600" algn="ctr" rtl="0" fontAlgn="base">
              <a:spcBef>
                <a:spcPct val="0"/>
              </a:spcBef>
              <a:spcAft>
                <a:spcPct val="0"/>
              </a:spcAft>
              <a:defRPr sz="4400">
                <a:solidFill>
                  <a:schemeClr val="tx1"/>
                </a:solidFill>
                <a:latin typeface="Arial" panose="020B0604020202020204" pitchFamily="34" charset="0"/>
              </a:defRPr>
            </a:lvl8pPr>
            <a:lvl9pPr marL="1828800" algn="ctr" rtl="0" fontAlgn="base">
              <a:spcBef>
                <a:spcPct val="0"/>
              </a:spcBef>
              <a:spcAft>
                <a:spcPct val="0"/>
              </a:spcAft>
              <a:defRPr sz="4400">
                <a:solidFill>
                  <a:schemeClr val="tx1"/>
                </a:solidFill>
                <a:latin typeface="Arial" panose="020B0604020202020204" pitchFamily="34" charset="0"/>
              </a:defRPr>
            </a:lvl9pPr>
          </a:lstStyle>
          <a:p>
            <a:r>
              <a:rPr lang="nl-NL" sz="1800" i="1" dirty="0" smtClean="0"/>
              <a:t>Origineel</a:t>
            </a:r>
            <a:endParaRPr lang="nl-NL" sz="1800" i="1" dirty="0"/>
          </a:p>
        </p:txBody>
      </p:sp>
      <p:sp>
        <p:nvSpPr>
          <p:cNvPr id="9" name="Title 1"/>
          <p:cNvSpPr txBox="1">
            <a:spLocks/>
          </p:cNvSpPr>
          <p:nvPr/>
        </p:nvSpPr>
        <p:spPr bwMode="auto">
          <a:xfrm>
            <a:off x="5174220" y="788354"/>
            <a:ext cx="334888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fontAlgn="base">
              <a:spcBef>
                <a:spcPct val="0"/>
              </a:spcBef>
              <a:spcAft>
                <a:spcPct val="0"/>
              </a:spcAft>
              <a:defRPr sz="3600" b="1" kern="1200">
                <a:solidFill>
                  <a:srgbClr val="68676C"/>
                </a:solidFill>
                <a:latin typeface="Gill Sans MT" panose="020B0502020104020203" pitchFamily="34" charset="0"/>
                <a:ea typeface="+mj-ea"/>
                <a:cs typeface="+mj-cs"/>
              </a:defRPr>
            </a:lvl1pPr>
            <a:lvl2pPr algn="ctr" rtl="0" fontAlgn="base">
              <a:spcBef>
                <a:spcPct val="0"/>
              </a:spcBef>
              <a:spcAft>
                <a:spcPct val="0"/>
              </a:spcAft>
              <a:defRPr sz="4400">
                <a:solidFill>
                  <a:schemeClr val="tx1"/>
                </a:solidFill>
                <a:latin typeface="Arial" panose="020B0604020202020204" pitchFamily="34" charset="0"/>
              </a:defRPr>
            </a:lvl2pPr>
            <a:lvl3pPr algn="ctr" rtl="0" fontAlgn="base">
              <a:spcBef>
                <a:spcPct val="0"/>
              </a:spcBef>
              <a:spcAft>
                <a:spcPct val="0"/>
              </a:spcAft>
              <a:defRPr sz="4400">
                <a:solidFill>
                  <a:schemeClr val="tx1"/>
                </a:solidFill>
                <a:latin typeface="Arial" panose="020B0604020202020204" pitchFamily="34" charset="0"/>
              </a:defRPr>
            </a:lvl3pPr>
            <a:lvl4pPr algn="ctr" rtl="0" fontAlgn="base">
              <a:spcBef>
                <a:spcPct val="0"/>
              </a:spcBef>
              <a:spcAft>
                <a:spcPct val="0"/>
              </a:spcAft>
              <a:defRPr sz="4400">
                <a:solidFill>
                  <a:schemeClr val="tx1"/>
                </a:solidFill>
                <a:latin typeface="Arial" panose="020B0604020202020204" pitchFamily="34" charset="0"/>
              </a:defRPr>
            </a:lvl4pPr>
            <a:lvl5pPr algn="ctr" rtl="0" fontAlgn="base">
              <a:spcBef>
                <a:spcPct val="0"/>
              </a:spcBef>
              <a:spcAft>
                <a:spcPct val="0"/>
              </a:spcAft>
              <a:defRPr sz="4400">
                <a:solidFill>
                  <a:schemeClr val="tx1"/>
                </a:solidFill>
                <a:latin typeface="Arial" panose="020B0604020202020204" pitchFamily="34" charset="0"/>
              </a:defRPr>
            </a:lvl5pPr>
            <a:lvl6pPr marL="457200" algn="ctr" rtl="0" fontAlgn="base">
              <a:spcBef>
                <a:spcPct val="0"/>
              </a:spcBef>
              <a:spcAft>
                <a:spcPct val="0"/>
              </a:spcAft>
              <a:defRPr sz="4400">
                <a:solidFill>
                  <a:schemeClr val="tx1"/>
                </a:solidFill>
                <a:latin typeface="Arial" panose="020B0604020202020204" pitchFamily="34" charset="0"/>
              </a:defRPr>
            </a:lvl6pPr>
            <a:lvl7pPr marL="914400" algn="ctr" rtl="0" fontAlgn="base">
              <a:spcBef>
                <a:spcPct val="0"/>
              </a:spcBef>
              <a:spcAft>
                <a:spcPct val="0"/>
              </a:spcAft>
              <a:defRPr sz="4400">
                <a:solidFill>
                  <a:schemeClr val="tx1"/>
                </a:solidFill>
                <a:latin typeface="Arial" panose="020B0604020202020204" pitchFamily="34" charset="0"/>
              </a:defRPr>
            </a:lvl7pPr>
            <a:lvl8pPr marL="1371600" algn="ctr" rtl="0" fontAlgn="base">
              <a:spcBef>
                <a:spcPct val="0"/>
              </a:spcBef>
              <a:spcAft>
                <a:spcPct val="0"/>
              </a:spcAft>
              <a:defRPr sz="4400">
                <a:solidFill>
                  <a:schemeClr val="tx1"/>
                </a:solidFill>
                <a:latin typeface="Arial" panose="020B0604020202020204" pitchFamily="34" charset="0"/>
              </a:defRPr>
            </a:lvl8pPr>
            <a:lvl9pPr marL="1828800" algn="ctr" rtl="0" fontAlgn="base">
              <a:spcBef>
                <a:spcPct val="0"/>
              </a:spcBef>
              <a:spcAft>
                <a:spcPct val="0"/>
              </a:spcAft>
              <a:defRPr sz="4400">
                <a:solidFill>
                  <a:schemeClr val="tx1"/>
                </a:solidFill>
                <a:latin typeface="Arial" panose="020B0604020202020204" pitchFamily="34" charset="0"/>
              </a:defRPr>
            </a:lvl9pPr>
          </a:lstStyle>
          <a:p>
            <a:r>
              <a:rPr lang="nl-NL" sz="1800" i="1" dirty="0" smtClean="0"/>
              <a:t>Bewerkt</a:t>
            </a:r>
            <a:endParaRPr lang="nl-NL" sz="1800" i="1" dirty="0"/>
          </a:p>
        </p:txBody>
      </p:sp>
    </p:spTree>
    <p:extLst>
      <p:ext uri="{BB962C8B-B14F-4D97-AF65-F5344CB8AC3E}">
        <p14:creationId xmlns:p14="http://schemas.microsoft.com/office/powerpoint/2010/main" val="25767028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3.4 Testschakeling breadbord</a:t>
            </a:r>
            <a:endParaRPr lang="nl-NL" dirty="0"/>
          </a:p>
        </p:txBody>
      </p:sp>
      <p:pic>
        <p:nvPicPr>
          <p:cNvPr id="3" name="Tijdelijke aanduiding voor inhoud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3528" y="1235456"/>
            <a:ext cx="2956619" cy="5256212"/>
          </a:xfrm>
        </p:spPr>
      </p:pic>
      <p:sp>
        <p:nvSpPr>
          <p:cNvPr id="5" name="Slide Number Placeholder 4"/>
          <p:cNvSpPr>
            <a:spLocks noGrp="1"/>
          </p:cNvSpPr>
          <p:nvPr>
            <p:ph type="sldNum" sz="quarter" idx="10"/>
          </p:nvPr>
        </p:nvSpPr>
        <p:spPr/>
        <p:txBody>
          <a:bodyPr/>
          <a:lstStyle/>
          <a:p>
            <a:fld id="{C23C9428-278B-4AC7-8DAF-42DAB4DA8378}" type="slidenum">
              <a:rPr lang="nl-BE" smtClean="0"/>
              <a:t>14</a:t>
            </a:fld>
            <a:endParaRPr lang="nl-BE"/>
          </a:p>
        </p:txBody>
      </p:sp>
      <p:sp>
        <p:nvSpPr>
          <p:cNvPr id="4" name="Date Placeholder 3"/>
          <p:cNvSpPr>
            <a:spLocks noGrp="1"/>
          </p:cNvSpPr>
          <p:nvPr>
            <p:ph type="dt" sz="half" idx="2"/>
          </p:nvPr>
        </p:nvSpPr>
        <p:spPr/>
        <p:txBody>
          <a:bodyPr/>
          <a:lstStyle/>
          <a:p>
            <a:fld id="{CA099AD5-0C8D-41E9-8461-FEBEEE0E4184}" type="datetime1">
              <a:rPr lang="nl-NL" smtClean="0"/>
              <a:t>29-1-2015</a:t>
            </a:fld>
            <a:endParaRPr lang="nl-BE" dirty="0"/>
          </a:p>
        </p:txBody>
      </p:sp>
      <p:pic>
        <p:nvPicPr>
          <p:cNvPr id="7" name="Afbeelding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6171" y="2250990"/>
            <a:ext cx="5540325" cy="3116433"/>
          </a:xfrm>
          <a:prstGeom prst="rect">
            <a:avLst/>
          </a:prstGeom>
        </p:spPr>
      </p:pic>
    </p:spTree>
    <p:extLst>
      <p:ext uri="{BB962C8B-B14F-4D97-AF65-F5344CB8AC3E}">
        <p14:creationId xmlns:p14="http://schemas.microsoft.com/office/powerpoint/2010/main" val="21899357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3.5 Opstellen code – Test H-brug(gen)</a:t>
            </a:r>
            <a:endParaRPr lang="nl-NL" dirty="0"/>
          </a:p>
        </p:txBody>
      </p:sp>
      <p:sp>
        <p:nvSpPr>
          <p:cNvPr id="5" name="Slide Number Placeholder 4"/>
          <p:cNvSpPr>
            <a:spLocks noGrp="1"/>
          </p:cNvSpPr>
          <p:nvPr>
            <p:ph type="sldNum" sz="quarter" idx="10"/>
          </p:nvPr>
        </p:nvSpPr>
        <p:spPr/>
        <p:txBody>
          <a:bodyPr/>
          <a:lstStyle/>
          <a:p>
            <a:fld id="{C23C9428-278B-4AC7-8DAF-42DAB4DA8378}" type="slidenum">
              <a:rPr lang="nl-BE" smtClean="0"/>
              <a:t>15</a:t>
            </a:fld>
            <a:endParaRPr lang="nl-BE"/>
          </a:p>
        </p:txBody>
      </p:sp>
      <p:sp>
        <p:nvSpPr>
          <p:cNvPr id="4" name="Date Placeholder 3"/>
          <p:cNvSpPr>
            <a:spLocks noGrp="1"/>
          </p:cNvSpPr>
          <p:nvPr>
            <p:ph type="dt" sz="half" idx="2"/>
          </p:nvPr>
        </p:nvSpPr>
        <p:spPr/>
        <p:txBody>
          <a:bodyPr/>
          <a:lstStyle/>
          <a:p>
            <a:fld id="{CA099AD5-0C8D-41E9-8461-FEBEEE0E4184}" type="datetime1">
              <a:rPr lang="nl-NL" smtClean="0"/>
              <a:t>29-1-2015</a:t>
            </a:fld>
            <a:endParaRPr lang="nl-BE" dirty="0"/>
          </a:p>
        </p:txBody>
      </p:sp>
      <p:pic>
        <p:nvPicPr>
          <p:cNvPr id="4098"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0325" r="65677" b="37065"/>
          <a:stretch/>
        </p:blipFill>
        <p:spPr bwMode="auto">
          <a:xfrm>
            <a:off x="-21704" y="1700808"/>
            <a:ext cx="4331270" cy="3732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0699" r="66529" b="30085"/>
          <a:stretch/>
        </p:blipFill>
        <p:spPr bwMode="auto">
          <a:xfrm>
            <a:off x="4615716" y="1700808"/>
            <a:ext cx="4385943" cy="4362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036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10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3.5 Opstellen code - </a:t>
            </a:r>
            <a:r>
              <a:rPr lang="nl-NL" dirty="0" smtClean="0"/>
              <a:t>Toetsenbord</a:t>
            </a:r>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16</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29-1-2015</a:t>
            </a:fld>
            <a:endParaRPr lang="nl-BE"/>
          </a:p>
        </p:txBody>
      </p:sp>
      <p:sp>
        <p:nvSpPr>
          <p:cNvPr id="7" name="Content Placeholder 6"/>
          <p:cNvSpPr>
            <a:spLocks noGrp="1"/>
          </p:cNvSpPr>
          <p:nvPr>
            <p:ph idx="1"/>
          </p:nvPr>
        </p:nvSpPr>
        <p:spPr/>
        <p:txBody>
          <a:bodyPr/>
          <a:lstStyle/>
          <a:p>
            <a:r>
              <a:rPr lang="nl-NL" dirty="0" smtClean="0"/>
              <a:t>Auto besturen a.d.h.v. Input toetsenbord</a:t>
            </a:r>
            <a:endParaRPr lang="nl-NL" dirty="0"/>
          </a:p>
        </p:txBody>
      </p:sp>
      <p:pic>
        <p:nvPicPr>
          <p:cNvPr id="1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34" t="10653" r="61085" b="23668"/>
          <a:stretch/>
        </p:blipFill>
        <p:spPr bwMode="auto">
          <a:xfrm>
            <a:off x="199097" y="1772816"/>
            <a:ext cx="4375053" cy="418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16102" r="73245" b="27541"/>
          <a:stretch/>
        </p:blipFill>
        <p:spPr bwMode="auto">
          <a:xfrm>
            <a:off x="4735601" y="1772816"/>
            <a:ext cx="4155750" cy="5085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7656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3.5 Opstellen code </a:t>
            </a:r>
            <a:r>
              <a:rPr lang="nl-NL" dirty="0" smtClean="0"/>
              <a:t>– IR remote</a:t>
            </a:r>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17</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29-1-2015</a:t>
            </a:fld>
            <a:endParaRPr lang="nl-BE"/>
          </a:p>
        </p:txBody>
      </p:sp>
      <p:sp>
        <p:nvSpPr>
          <p:cNvPr id="6" name="Content Placeholder 5"/>
          <p:cNvSpPr>
            <a:spLocks noGrp="1"/>
          </p:cNvSpPr>
          <p:nvPr>
            <p:ph idx="1"/>
          </p:nvPr>
        </p:nvSpPr>
        <p:spPr/>
        <p:txBody>
          <a:bodyPr/>
          <a:lstStyle/>
          <a:p>
            <a:r>
              <a:rPr lang="nl-NL" dirty="0" smtClean="0"/>
              <a:t>Uitlezen van de specifieke codes van de IR remote</a:t>
            </a:r>
          </a:p>
          <a:p>
            <a:endParaRPr lang="nl-NL" dirty="0"/>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8" t="10077" r="68264" b="38818"/>
          <a:stretch/>
        </p:blipFill>
        <p:spPr bwMode="auto">
          <a:xfrm>
            <a:off x="1606848" y="1916832"/>
            <a:ext cx="5976664" cy="47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94917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3.5 Opstellen code </a:t>
            </a:r>
            <a:r>
              <a:rPr lang="nl-NL" dirty="0" smtClean="0"/>
              <a:t>– IR remote</a:t>
            </a:r>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18</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29-1-2015</a:t>
            </a:fld>
            <a:endParaRPr lang="nl-BE"/>
          </a:p>
        </p:txBody>
      </p:sp>
      <p:sp>
        <p:nvSpPr>
          <p:cNvPr id="6" name="Content Placeholder 5"/>
          <p:cNvSpPr>
            <a:spLocks noGrp="1"/>
          </p:cNvSpPr>
          <p:nvPr>
            <p:ph idx="1"/>
          </p:nvPr>
        </p:nvSpPr>
        <p:spPr/>
        <p:txBody>
          <a:bodyPr/>
          <a:lstStyle/>
          <a:p>
            <a:r>
              <a:rPr lang="nl-NL" dirty="0" smtClean="0"/>
              <a:t>Implementeren van IR-codes </a:t>
            </a:r>
            <a:endParaRPr lang="nl-NL" dirty="0"/>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7" t="14360" r="60523" b="35452"/>
          <a:stretch/>
        </p:blipFill>
        <p:spPr bwMode="auto">
          <a:xfrm>
            <a:off x="899592" y="1772816"/>
            <a:ext cx="7344816" cy="4869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73130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3.5 Opstellen code - </a:t>
            </a:r>
            <a:r>
              <a:rPr lang="nl-NL" dirty="0" smtClean="0"/>
              <a:t>bibliotheek</a:t>
            </a:r>
            <a:endParaRPr lang="nl-NL" dirty="0"/>
          </a:p>
        </p:txBody>
      </p:sp>
      <p:sp>
        <p:nvSpPr>
          <p:cNvPr id="3" name="Content Placeholder 2"/>
          <p:cNvSpPr>
            <a:spLocks noGrp="1"/>
          </p:cNvSpPr>
          <p:nvPr>
            <p:ph idx="1"/>
          </p:nvPr>
        </p:nvSpPr>
        <p:spPr/>
        <p:txBody>
          <a:bodyPr/>
          <a:lstStyle/>
          <a:p>
            <a:r>
              <a:rPr lang="nl-NL" dirty="0" smtClean="0"/>
              <a:t>Methoden omzetten naar bibliotheek</a:t>
            </a:r>
          </a:p>
          <a:p>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19</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29-1-2015</a:t>
            </a:fld>
            <a:endParaRPr lang="nl-BE"/>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096" b="16468"/>
          <a:stretch/>
        </p:blipFill>
        <p:spPr bwMode="auto">
          <a:xfrm>
            <a:off x="0" y="1844824"/>
            <a:ext cx="9273478"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97534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dirty="0" smtClean="0"/>
              <a:t>Wat we hebben bereikt</a:t>
            </a:r>
            <a:endParaRPr lang="nl-NL" dirty="0"/>
          </a:p>
        </p:txBody>
      </p:sp>
      <p:sp>
        <p:nvSpPr>
          <p:cNvPr id="4" name="Tijdelijke aanduiding voor dianummer 3"/>
          <p:cNvSpPr>
            <a:spLocks noGrp="1"/>
          </p:cNvSpPr>
          <p:nvPr>
            <p:ph type="sldNum" sz="quarter" idx="10"/>
          </p:nvPr>
        </p:nvSpPr>
        <p:spPr/>
        <p:txBody>
          <a:bodyPr/>
          <a:lstStyle/>
          <a:p>
            <a:fld id="{5A4428DF-875B-4297-A3FE-2FF1E430C5C5}" type="slidenum">
              <a:rPr lang="nl-BE" smtClean="0"/>
              <a:pPr/>
              <a:t>2</a:t>
            </a:fld>
            <a:endParaRPr lang="nl-BE"/>
          </a:p>
        </p:txBody>
      </p:sp>
      <p:sp>
        <p:nvSpPr>
          <p:cNvPr id="5" name="Tijdelijke aanduiding voor datum 4"/>
          <p:cNvSpPr>
            <a:spLocks noGrp="1"/>
          </p:cNvSpPr>
          <p:nvPr>
            <p:ph type="dt" sz="half" idx="2"/>
          </p:nvPr>
        </p:nvSpPr>
        <p:spPr/>
        <p:txBody>
          <a:bodyPr/>
          <a:lstStyle/>
          <a:p>
            <a:pPr>
              <a:defRPr/>
            </a:pPr>
            <a:fld id="{6F082D18-8BF0-4818-990D-ED6C380FC00F}" type="datetime1">
              <a:rPr lang="nl-NL" smtClean="0"/>
              <a:t>29-1-2015</a:t>
            </a:fld>
            <a:endParaRPr lang="nl-BE"/>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67744" y="1196752"/>
            <a:ext cx="4824536" cy="566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45986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3.5 Opstellen code - bibliotheek</a:t>
            </a:r>
          </a:p>
        </p:txBody>
      </p:sp>
      <p:sp>
        <p:nvSpPr>
          <p:cNvPr id="4" name="Slide Number Placeholder 3"/>
          <p:cNvSpPr>
            <a:spLocks noGrp="1"/>
          </p:cNvSpPr>
          <p:nvPr>
            <p:ph type="sldNum" sz="quarter" idx="10"/>
          </p:nvPr>
        </p:nvSpPr>
        <p:spPr/>
        <p:txBody>
          <a:bodyPr/>
          <a:lstStyle/>
          <a:p>
            <a:fld id="{5A4428DF-875B-4297-A3FE-2FF1E430C5C5}" type="slidenum">
              <a:rPr lang="nl-BE" smtClean="0"/>
              <a:pPr/>
              <a:t>20</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29-1-2015</a:t>
            </a:fld>
            <a:endParaRPr lang="nl-BE"/>
          </a:p>
        </p:txBody>
      </p:sp>
      <p:sp>
        <p:nvSpPr>
          <p:cNvPr id="6" name="Content Placeholder 5"/>
          <p:cNvSpPr>
            <a:spLocks noGrp="1"/>
          </p:cNvSpPr>
          <p:nvPr>
            <p:ph idx="1"/>
          </p:nvPr>
        </p:nvSpPr>
        <p:spPr>
          <a:xfrm>
            <a:off x="313184" y="1268760"/>
            <a:ext cx="4114800" cy="5256584"/>
          </a:xfrm>
        </p:spPr>
        <p:txBody>
          <a:bodyPr/>
          <a:lstStyle/>
          <a:p>
            <a:r>
              <a:rPr lang="nl-NL" dirty="0" smtClean="0"/>
              <a:t>Top – level</a:t>
            </a:r>
          </a:p>
          <a:p>
            <a:pPr lvl="1"/>
            <a:r>
              <a:rPr lang="nl-NL" dirty="0" smtClean="0"/>
              <a:t>Black box</a:t>
            </a:r>
          </a:p>
          <a:p>
            <a:r>
              <a:rPr lang="nl-NL" dirty="0" smtClean="0"/>
              <a:t>Gemakkelijk te combineren met sensoren</a:t>
            </a:r>
            <a:endParaRPr lang="nl-NL"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488" y="1279150"/>
            <a:ext cx="4114800" cy="525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04" t="9921" r="64854" b="25049"/>
          <a:stretch/>
        </p:blipFill>
        <p:spPr bwMode="auto">
          <a:xfrm>
            <a:off x="4557486" y="1279150"/>
            <a:ext cx="4586514" cy="525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78845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3.6 </a:t>
            </a:r>
            <a:r>
              <a:rPr lang="en-US" dirty="0" err="1" smtClean="0"/>
              <a:t>Matrixboard</a:t>
            </a:r>
            <a:endParaRPr lang="nl-NL" dirty="0"/>
          </a:p>
        </p:txBody>
      </p:sp>
      <p:sp>
        <p:nvSpPr>
          <p:cNvPr id="4" name="Tijdelijke aanduiding voor dianummer 3"/>
          <p:cNvSpPr>
            <a:spLocks noGrp="1"/>
          </p:cNvSpPr>
          <p:nvPr>
            <p:ph type="sldNum" sz="quarter" idx="10"/>
          </p:nvPr>
        </p:nvSpPr>
        <p:spPr/>
        <p:txBody>
          <a:bodyPr/>
          <a:lstStyle/>
          <a:p>
            <a:fld id="{5A4428DF-875B-4297-A3FE-2FF1E430C5C5}" type="slidenum">
              <a:rPr lang="nl-BE" smtClean="0"/>
              <a:pPr/>
              <a:t>21</a:t>
            </a:fld>
            <a:endParaRPr lang="nl-BE"/>
          </a:p>
        </p:txBody>
      </p:sp>
      <p:sp>
        <p:nvSpPr>
          <p:cNvPr id="5" name="Tijdelijke aanduiding voor datum 4"/>
          <p:cNvSpPr>
            <a:spLocks noGrp="1"/>
          </p:cNvSpPr>
          <p:nvPr>
            <p:ph type="dt" sz="half" idx="2"/>
          </p:nvPr>
        </p:nvSpPr>
        <p:spPr/>
        <p:txBody>
          <a:bodyPr/>
          <a:lstStyle/>
          <a:p>
            <a:pPr>
              <a:defRPr/>
            </a:pPr>
            <a:fld id="{6F082D18-8BF0-4818-990D-ED6C380FC00F}" type="datetime1">
              <a:rPr lang="nl-NL" smtClean="0"/>
              <a:t>29-1-2015</a:t>
            </a:fld>
            <a:endParaRPr lang="nl-BE"/>
          </a:p>
        </p:txBody>
      </p:sp>
      <p:pic>
        <p:nvPicPr>
          <p:cNvPr id="6" name="Tijdelijke aanduiding voor inhoud 5" descr="C:\Users\Mulder\Dropbox\Project elektronica\H-brug\MOSFETs\IMG_20141201_124033.jpg"/>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908720"/>
            <a:ext cx="8496944" cy="5582948"/>
          </a:xfrm>
          <a:prstGeom prst="rect">
            <a:avLst/>
          </a:prstGeom>
          <a:noFill/>
          <a:ln>
            <a:noFill/>
          </a:ln>
        </p:spPr>
      </p:pic>
    </p:spTree>
    <p:extLst>
      <p:ext uri="{BB962C8B-B14F-4D97-AF65-F5344CB8AC3E}">
        <p14:creationId xmlns:p14="http://schemas.microsoft.com/office/powerpoint/2010/main" val="33571393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3.6 </a:t>
            </a:r>
            <a:r>
              <a:rPr lang="en-US" dirty="0" err="1" smtClean="0"/>
              <a:t>Matrixboard</a:t>
            </a:r>
            <a:endParaRPr lang="nl-NL" dirty="0"/>
          </a:p>
        </p:txBody>
      </p:sp>
      <p:pic>
        <p:nvPicPr>
          <p:cNvPr id="6" name="Tijdelijke aanduiding voor inhoud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545" y="3140968"/>
            <a:ext cx="5927904" cy="3334445"/>
          </a:xfrm>
        </p:spPr>
      </p:pic>
      <p:sp>
        <p:nvSpPr>
          <p:cNvPr id="4" name="Tijdelijke aanduiding voor dianummer 3"/>
          <p:cNvSpPr>
            <a:spLocks noGrp="1"/>
          </p:cNvSpPr>
          <p:nvPr>
            <p:ph type="sldNum" sz="quarter" idx="10"/>
          </p:nvPr>
        </p:nvSpPr>
        <p:spPr/>
        <p:txBody>
          <a:bodyPr/>
          <a:lstStyle/>
          <a:p>
            <a:fld id="{5A4428DF-875B-4297-A3FE-2FF1E430C5C5}" type="slidenum">
              <a:rPr lang="nl-BE" smtClean="0"/>
              <a:pPr/>
              <a:t>22</a:t>
            </a:fld>
            <a:endParaRPr lang="nl-BE"/>
          </a:p>
        </p:txBody>
      </p:sp>
      <p:sp>
        <p:nvSpPr>
          <p:cNvPr id="5" name="Tijdelijke aanduiding voor datum 4"/>
          <p:cNvSpPr>
            <a:spLocks noGrp="1"/>
          </p:cNvSpPr>
          <p:nvPr>
            <p:ph type="dt" sz="half" idx="2"/>
          </p:nvPr>
        </p:nvSpPr>
        <p:spPr/>
        <p:txBody>
          <a:bodyPr/>
          <a:lstStyle/>
          <a:p>
            <a:pPr>
              <a:defRPr/>
            </a:pPr>
            <a:fld id="{6F082D18-8BF0-4818-990D-ED6C380FC00F}" type="datetime1">
              <a:rPr lang="nl-NL" smtClean="0"/>
              <a:t>29-1-2015</a:t>
            </a:fld>
            <a:endParaRPr lang="nl-BE"/>
          </a:p>
        </p:txBody>
      </p:sp>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6517" y="836712"/>
            <a:ext cx="4379979" cy="3284984"/>
          </a:xfrm>
          <a:prstGeom prst="rect">
            <a:avLst/>
          </a:prstGeom>
        </p:spPr>
      </p:pic>
    </p:spTree>
    <p:extLst>
      <p:ext uri="{BB962C8B-B14F-4D97-AF65-F5344CB8AC3E}">
        <p14:creationId xmlns:p14="http://schemas.microsoft.com/office/powerpoint/2010/main" val="38171366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3.7 PCB </a:t>
            </a:r>
            <a:r>
              <a:rPr lang="en-US" dirty="0" err="1" smtClean="0"/>
              <a:t>ontwerpen</a:t>
            </a:r>
            <a:endParaRPr lang="nl-NL" dirty="0"/>
          </a:p>
        </p:txBody>
      </p:sp>
      <p:sp>
        <p:nvSpPr>
          <p:cNvPr id="4" name="Tijdelijke aanduiding voor dianummer 3"/>
          <p:cNvSpPr>
            <a:spLocks noGrp="1"/>
          </p:cNvSpPr>
          <p:nvPr>
            <p:ph type="sldNum" sz="quarter" idx="10"/>
          </p:nvPr>
        </p:nvSpPr>
        <p:spPr/>
        <p:txBody>
          <a:bodyPr/>
          <a:lstStyle/>
          <a:p>
            <a:fld id="{5A4428DF-875B-4297-A3FE-2FF1E430C5C5}" type="slidenum">
              <a:rPr lang="nl-BE" smtClean="0"/>
              <a:pPr/>
              <a:t>23</a:t>
            </a:fld>
            <a:endParaRPr lang="nl-BE"/>
          </a:p>
        </p:txBody>
      </p:sp>
      <p:sp>
        <p:nvSpPr>
          <p:cNvPr id="5" name="Tijdelijke aanduiding voor datum 4"/>
          <p:cNvSpPr>
            <a:spLocks noGrp="1"/>
          </p:cNvSpPr>
          <p:nvPr>
            <p:ph type="dt" sz="half" idx="2"/>
          </p:nvPr>
        </p:nvSpPr>
        <p:spPr/>
        <p:txBody>
          <a:bodyPr/>
          <a:lstStyle/>
          <a:p>
            <a:pPr>
              <a:defRPr/>
            </a:pPr>
            <a:fld id="{6F082D18-8BF0-4818-990D-ED6C380FC00F}" type="datetime1">
              <a:rPr lang="nl-NL" smtClean="0"/>
              <a:t>29-1-2015</a:t>
            </a:fld>
            <a:endParaRPr lang="nl-BE"/>
          </a:p>
        </p:txBody>
      </p:sp>
      <p:pic>
        <p:nvPicPr>
          <p:cNvPr id="7" name="Tijdelijke aanduiding voor inhoud 6"/>
          <p:cNvPicPr>
            <a:picLocks noGrp="1" noChangeAspect="1"/>
          </p:cNvPicPr>
          <p:nvPr>
            <p:ph idx="1"/>
          </p:nvPr>
        </p:nvPicPr>
        <p:blipFill>
          <a:blip r:embed="rId3"/>
          <a:stretch>
            <a:fillRect/>
          </a:stretch>
        </p:blipFill>
        <p:spPr>
          <a:xfrm>
            <a:off x="320147" y="1916832"/>
            <a:ext cx="8617809" cy="3313398"/>
          </a:xfrm>
          <a:prstGeom prst="rect">
            <a:avLst/>
          </a:prstGeom>
        </p:spPr>
      </p:pic>
    </p:spTree>
    <p:extLst>
      <p:ext uri="{BB962C8B-B14F-4D97-AF65-F5344CB8AC3E}">
        <p14:creationId xmlns:p14="http://schemas.microsoft.com/office/powerpoint/2010/main" val="31340492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3.7 PCB ontwerpen</a:t>
            </a:r>
            <a:endParaRPr lang="nl-NL" dirty="0"/>
          </a:p>
        </p:txBody>
      </p:sp>
      <p:pic>
        <p:nvPicPr>
          <p:cNvPr id="9" name="Tijdelijke aanduiding voor inhoud 8"/>
          <p:cNvPicPr>
            <a:picLocks noGrp="1" noChangeAspect="1"/>
          </p:cNvPicPr>
          <p:nvPr>
            <p:ph idx="1"/>
          </p:nvPr>
        </p:nvPicPr>
        <p:blipFill>
          <a:blip r:embed="rId3"/>
          <a:stretch>
            <a:fillRect/>
          </a:stretch>
        </p:blipFill>
        <p:spPr>
          <a:xfrm>
            <a:off x="133600" y="908719"/>
            <a:ext cx="4799098" cy="3816425"/>
          </a:xfrm>
          <a:prstGeom prst="rect">
            <a:avLst/>
          </a:prstGeom>
        </p:spPr>
      </p:pic>
      <p:sp>
        <p:nvSpPr>
          <p:cNvPr id="5" name="Slide Number Placeholder 4"/>
          <p:cNvSpPr>
            <a:spLocks noGrp="1"/>
          </p:cNvSpPr>
          <p:nvPr>
            <p:ph type="sldNum" sz="quarter" idx="10"/>
          </p:nvPr>
        </p:nvSpPr>
        <p:spPr/>
        <p:txBody>
          <a:bodyPr/>
          <a:lstStyle/>
          <a:p>
            <a:fld id="{C23C9428-278B-4AC7-8DAF-42DAB4DA8378}" type="slidenum">
              <a:rPr lang="nl-BE" smtClean="0"/>
              <a:t>24</a:t>
            </a:fld>
            <a:endParaRPr lang="nl-BE"/>
          </a:p>
        </p:txBody>
      </p:sp>
      <p:sp>
        <p:nvSpPr>
          <p:cNvPr id="4" name="Date Placeholder 3"/>
          <p:cNvSpPr>
            <a:spLocks noGrp="1"/>
          </p:cNvSpPr>
          <p:nvPr>
            <p:ph type="dt" sz="half" idx="2"/>
          </p:nvPr>
        </p:nvSpPr>
        <p:spPr/>
        <p:txBody>
          <a:bodyPr/>
          <a:lstStyle/>
          <a:p>
            <a:fld id="{CA099AD5-0C8D-41E9-8461-FEBEEE0E4184}" type="datetime1">
              <a:rPr lang="nl-NL" smtClean="0"/>
              <a:t>29-1-2015</a:t>
            </a:fld>
            <a:endParaRPr lang="nl-BE" dirty="0"/>
          </a:p>
        </p:txBody>
      </p:sp>
      <p:pic>
        <p:nvPicPr>
          <p:cNvPr id="10" name="Afbeelding 9"/>
          <p:cNvPicPr>
            <a:picLocks noChangeAspect="1"/>
          </p:cNvPicPr>
          <p:nvPr/>
        </p:nvPicPr>
        <p:blipFill>
          <a:blip r:embed="rId4"/>
          <a:stretch>
            <a:fillRect/>
          </a:stretch>
        </p:blipFill>
        <p:spPr>
          <a:xfrm>
            <a:off x="4912688" y="3501008"/>
            <a:ext cx="4097712" cy="3201934"/>
          </a:xfrm>
          <a:prstGeom prst="rect">
            <a:avLst/>
          </a:prstGeom>
        </p:spPr>
      </p:pic>
    </p:spTree>
    <p:extLst>
      <p:ext uri="{BB962C8B-B14F-4D97-AF65-F5344CB8AC3E}">
        <p14:creationId xmlns:p14="http://schemas.microsoft.com/office/powerpoint/2010/main" val="1870368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3.7 PCB </a:t>
            </a:r>
            <a:r>
              <a:rPr lang="en-US" dirty="0" err="1" smtClean="0"/>
              <a:t>ontwerpen</a:t>
            </a:r>
            <a:endParaRPr lang="nl-NL" dirty="0"/>
          </a:p>
        </p:txBody>
      </p:sp>
      <p:pic>
        <p:nvPicPr>
          <p:cNvPr id="6" name="Tijdelijke aanduiding voor inhoud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2738" y="1276827"/>
            <a:ext cx="8435975" cy="5239383"/>
          </a:xfrm>
        </p:spPr>
      </p:pic>
      <p:sp>
        <p:nvSpPr>
          <p:cNvPr id="4" name="Tijdelijke aanduiding voor dianummer 3"/>
          <p:cNvSpPr>
            <a:spLocks noGrp="1"/>
          </p:cNvSpPr>
          <p:nvPr>
            <p:ph type="sldNum" sz="quarter" idx="10"/>
          </p:nvPr>
        </p:nvSpPr>
        <p:spPr/>
        <p:txBody>
          <a:bodyPr/>
          <a:lstStyle/>
          <a:p>
            <a:fld id="{5A4428DF-875B-4297-A3FE-2FF1E430C5C5}" type="slidenum">
              <a:rPr lang="nl-BE" smtClean="0"/>
              <a:pPr/>
              <a:t>25</a:t>
            </a:fld>
            <a:endParaRPr lang="nl-BE"/>
          </a:p>
        </p:txBody>
      </p:sp>
      <p:sp>
        <p:nvSpPr>
          <p:cNvPr id="5" name="Tijdelijke aanduiding voor datum 4"/>
          <p:cNvSpPr>
            <a:spLocks noGrp="1"/>
          </p:cNvSpPr>
          <p:nvPr>
            <p:ph type="dt" sz="half" idx="2"/>
          </p:nvPr>
        </p:nvSpPr>
        <p:spPr/>
        <p:txBody>
          <a:bodyPr/>
          <a:lstStyle/>
          <a:p>
            <a:pPr>
              <a:defRPr/>
            </a:pPr>
            <a:fld id="{6F082D18-8BF0-4818-990D-ED6C380FC00F}" type="datetime1">
              <a:rPr lang="nl-NL" smtClean="0"/>
              <a:t>29-1-2015</a:t>
            </a:fld>
            <a:endParaRPr lang="nl-BE"/>
          </a:p>
        </p:txBody>
      </p:sp>
    </p:spTree>
    <p:extLst>
      <p:ext uri="{BB962C8B-B14F-4D97-AF65-F5344CB8AC3E}">
        <p14:creationId xmlns:p14="http://schemas.microsoft.com/office/powerpoint/2010/main" val="27326056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4. Conclusie</a:t>
            </a:r>
            <a:endParaRPr lang="nl-NL" dirty="0"/>
          </a:p>
        </p:txBody>
      </p:sp>
      <p:sp>
        <p:nvSpPr>
          <p:cNvPr id="3" name="Content Placeholder 2"/>
          <p:cNvSpPr>
            <a:spLocks noGrp="1"/>
          </p:cNvSpPr>
          <p:nvPr>
            <p:ph idx="1"/>
          </p:nvPr>
        </p:nvSpPr>
        <p:spPr/>
        <p:txBody>
          <a:bodyPr/>
          <a:lstStyle/>
          <a:p>
            <a:r>
              <a:rPr lang="nl-BE" dirty="0" smtClean="0"/>
              <a:t>De auto is functioneel</a:t>
            </a:r>
          </a:p>
          <a:p>
            <a:endParaRPr lang="nl-BE" dirty="0" smtClean="0"/>
          </a:p>
          <a:p>
            <a:r>
              <a:rPr lang="nl-BE" dirty="0" smtClean="0"/>
              <a:t>Veel bijgeleerd:</a:t>
            </a:r>
          </a:p>
          <a:p>
            <a:pPr lvl="1"/>
            <a:r>
              <a:rPr lang="nl-BE" dirty="0" smtClean="0"/>
              <a:t>Project en samenwerking</a:t>
            </a:r>
          </a:p>
          <a:p>
            <a:pPr lvl="1"/>
            <a:r>
              <a:rPr lang="nl-BE" dirty="0" smtClean="0"/>
              <a:t>Werking H-brug</a:t>
            </a:r>
          </a:p>
          <a:p>
            <a:pPr lvl="1"/>
            <a:r>
              <a:rPr lang="nl-BE" dirty="0" smtClean="0"/>
              <a:t>Toepassing </a:t>
            </a:r>
            <a:r>
              <a:rPr lang="nl-BE" dirty="0" err="1" smtClean="0"/>
              <a:t>Arduino</a:t>
            </a:r>
            <a:endParaRPr lang="nl-BE" dirty="0" smtClean="0"/>
          </a:p>
          <a:p>
            <a:pPr lvl="1"/>
            <a:endParaRPr lang="nl-BE" dirty="0" smtClean="0"/>
          </a:p>
          <a:p>
            <a:r>
              <a:rPr lang="nl-BE" dirty="0" smtClean="0"/>
              <a:t>Aandachtspunt:</a:t>
            </a:r>
          </a:p>
          <a:p>
            <a:pPr lvl="1"/>
            <a:r>
              <a:rPr lang="nl-BE" dirty="0" smtClean="0"/>
              <a:t>Planning!</a:t>
            </a:r>
            <a:endParaRPr lang="nl-BE"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26</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29-1-2015</a:t>
            </a:fld>
            <a:endParaRPr lang="nl-BE"/>
          </a:p>
        </p:txBody>
      </p:sp>
    </p:spTree>
    <p:extLst>
      <p:ext uri="{BB962C8B-B14F-4D97-AF65-F5344CB8AC3E}">
        <p14:creationId xmlns:p14="http://schemas.microsoft.com/office/powerpoint/2010/main" val="7149243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Demo</a:t>
            </a:r>
            <a:endParaRPr lang="nl-NL" dirty="0"/>
          </a:p>
        </p:txBody>
      </p:sp>
      <p:pic>
        <p:nvPicPr>
          <p:cNvPr id="6" name="Dem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87494" y="296783"/>
            <a:ext cx="3969012" cy="6361192"/>
          </a:xfrm>
        </p:spPr>
      </p:pic>
      <p:sp>
        <p:nvSpPr>
          <p:cNvPr id="4" name="Tijdelijke aanduiding voor dianummer 3"/>
          <p:cNvSpPr>
            <a:spLocks noGrp="1"/>
          </p:cNvSpPr>
          <p:nvPr>
            <p:ph type="sldNum" sz="quarter" idx="10"/>
          </p:nvPr>
        </p:nvSpPr>
        <p:spPr/>
        <p:txBody>
          <a:bodyPr/>
          <a:lstStyle/>
          <a:p>
            <a:fld id="{5A4428DF-875B-4297-A3FE-2FF1E430C5C5}" type="slidenum">
              <a:rPr lang="nl-BE" smtClean="0"/>
              <a:pPr/>
              <a:t>27</a:t>
            </a:fld>
            <a:endParaRPr lang="nl-BE"/>
          </a:p>
        </p:txBody>
      </p:sp>
      <p:sp>
        <p:nvSpPr>
          <p:cNvPr id="5" name="Tijdelijke aanduiding voor datum 4"/>
          <p:cNvSpPr>
            <a:spLocks noGrp="1"/>
          </p:cNvSpPr>
          <p:nvPr>
            <p:ph type="dt" sz="half" idx="2"/>
          </p:nvPr>
        </p:nvSpPr>
        <p:spPr/>
        <p:txBody>
          <a:bodyPr/>
          <a:lstStyle/>
          <a:p>
            <a:pPr>
              <a:defRPr/>
            </a:pPr>
            <a:fld id="{6F082D18-8BF0-4818-990D-ED6C380FC00F}" type="datetime1">
              <a:rPr lang="nl-NL" smtClean="0"/>
              <a:t>29-1-2015</a:t>
            </a:fld>
            <a:endParaRPr lang="nl-BE"/>
          </a:p>
        </p:txBody>
      </p:sp>
    </p:spTree>
    <p:extLst>
      <p:ext uri="{BB962C8B-B14F-4D97-AF65-F5344CB8AC3E}">
        <p14:creationId xmlns:p14="http://schemas.microsoft.com/office/powerpoint/2010/main" val="21889377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Demo - Brug</a:t>
            </a:r>
            <a:endParaRPr lang="nl-NL" dirty="0"/>
          </a:p>
        </p:txBody>
      </p:sp>
      <p:pic>
        <p:nvPicPr>
          <p:cNvPr id="6" name="BrugTest_20141208.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1520" y="1492274"/>
            <a:ext cx="8435975" cy="4745038"/>
          </a:xfrm>
        </p:spPr>
      </p:pic>
      <p:sp>
        <p:nvSpPr>
          <p:cNvPr id="4" name="Slide Number Placeholder 3"/>
          <p:cNvSpPr>
            <a:spLocks noGrp="1"/>
          </p:cNvSpPr>
          <p:nvPr>
            <p:ph type="sldNum" sz="quarter" idx="10"/>
          </p:nvPr>
        </p:nvSpPr>
        <p:spPr/>
        <p:txBody>
          <a:bodyPr/>
          <a:lstStyle/>
          <a:p>
            <a:fld id="{5A4428DF-875B-4297-A3FE-2FF1E430C5C5}" type="slidenum">
              <a:rPr lang="nl-BE" smtClean="0"/>
              <a:pPr/>
              <a:t>28</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29-1-2015</a:t>
            </a:fld>
            <a:endParaRPr lang="nl-BE"/>
          </a:p>
        </p:txBody>
      </p:sp>
    </p:spTree>
    <p:extLst>
      <p:ext uri="{BB962C8B-B14F-4D97-AF65-F5344CB8AC3E}">
        <p14:creationId xmlns:p14="http://schemas.microsoft.com/office/powerpoint/2010/main" val="212939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395536" y="2130425"/>
            <a:ext cx="8062664" cy="1470025"/>
          </a:xfrm>
        </p:spPr>
        <p:txBody>
          <a:bodyPr/>
          <a:lstStyle/>
          <a:p>
            <a:pPr algn="ctr" eaLnBrk="1" hangingPunct="1"/>
            <a:r>
              <a:rPr lang="en-US" sz="4000" dirty="0" err="1" smtClean="0"/>
              <a:t>Vragen</a:t>
            </a:r>
            <a:r>
              <a:rPr lang="en-US" sz="4000" dirty="0" smtClean="0"/>
              <a:t>?</a:t>
            </a:r>
          </a:p>
        </p:txBody>
      </p:sp>
    </p:spTree>
    <p:extLst>
      <p:ext uri="{BB962C8B-B14F-4D97-AF65-F5344CB8AC3E}">
        <p14:creationId xmlns:p14="http://schemas.microsoft.com/office/powerpoint/2010/main" val="12573815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Outline </a:t>
            </a:r>
            <a:endParaRPr lang="nl-NL" dirty="0"/>
          </a:p>
        </p:txBody>
      </p:sp>
      <p:sp>
        <p:nvSpPr>
          <p:cNvPr id="3" name="Content Placeholder 2"/>
          <p:cNvSpPr>
            <a:spLocks noGrp="1"/>
          </p:cNvSpPr>
          <p:nvPr>
            <p:ph idx="1"/>
          </p:nvPr>
        </p:nvSpPr>
        <p:spPr/>
        <p:txBody>
          <a:bodyPr/>
          <a:lstStyle/>
          <a:p>
            <a:r>
              <a:rPr lang="nl-NL" dirty="0" smtClean="0"/>
              <a:t>Inleiding</a:t>
            </a:r>
          </a:p>
          <a:p>
            <a:r>
              <a:rPr lang="nl-NL" dirty="0" smtClean="0"/>
              <a:t>Probleemstelling</a:t>
            </a:r>
          </a:p>
          <a:p>
            <a:r>
              <a:rPr lang="nl-NL" dirty="0" smtClean="0"/>
              <a:t>Probleemoplossing</a:t>
            </a:r>
          </a:p>
          <a:p>
            <a:pPr lvl="1"/>
            <a:r>
              <a:rPr lang="en-US" dirty="0" err="1" smtClean="0">
                <a:sym typeface="Wingdings" panose="05000000000000000000" pitchFamily="2" charset="2"/>
              </a:rPr>
              <a:t>Projectplan</a:t>
            </a:r>
            <a:endParaRPr lang="en-US" dirty="0">
              <a:sym typeface="Wingdings" panose="05000000000000000000" pitchFamily="2" charset="2"/>
            </a:endParaRPr>
          </a:p>
          <a:p>
            <a:pPr lvl="1"/>
            <a:r>
              <a:rPr lang="en-US" dirty="0" err="1">
                <a:sym typeface="Wingdings" panose="05000000000000000000" pitchFamily="2" charset="2"/>
              </a:rPr>
              <a:t>Informatie</a:t>
            </a:r>
            <a:r>
              <a:rPr lang="en-US" dirty="0">
                <a:sym typeface="Wingdings" panose="05000000000000000000" pitchFamily="2" charset="2"/>
              </a:rPr>
              <a:t> &amp; </a:t>
            </a:r>
            <a:r>
              <a:rPr lang="en-US" dirty="0" err="1" smtClean="0">
                <a:sym typeface="Wingdings" panose="05000000000000000000" pitchFamily="2" charset="2"/>
              </a:rPr>
              <a:t>componenten</a:t>
            </a:r>
            <a:endParaRPr lang="en-US" dirty="0">
              <a:sym typeface="Wingdings" panose="05000000000000000000" pitchFamily="2" charset="2"/>
            </a:endParaRPr>
          </a:p>
          <a:p>
            <a:pPr lvl="1"/>
            <a:r>
              <a:rPr lang="en-US" dirty="0">
                <a:sym typeface="Wingdings" panose="05000000000000000000" pitchFamily="2" charset="2"/>
              </a:rPr>
              <a:t>Schema </a:t>
            </a:r>
            <a:r>
              <a:rPr lang="en-US" dirty="0" err="1" smtClean="0">
                <a:sym typeface="Wingdings" panose="05000000000000000000" pitchFamily="2" charset="2"/>
              </a:rPr>
              <a:t>ontwerpen</a:t>
            </a:r>
            <a:endParaRPr lang="en-US" dirty="0">
              <a:sym typeface="Wingdings" panose="05000000000000000000" pitchFamily="2" charset="2"/>
            </a:endParaRPr>
          </a:p>
          <a:p>
            <a:pPr lvl="1"/>
            <a:r>
              <a:rPr lang="en-US" dirty="0" err="1">
                <a:sym typeface="Wingdings" panose="05000000000000000000" pitchFamily="2" charset="2"/>
              </a:rPr>
              <a:t>Testschakeling</a:t>
            </a:r>
            <a:r>
              <a:rPr lang="en-US" dirty="0">
                <a:sym typeface="Wingdings" panose="05000000000000000000" pitchFamily="2" charset="2"/>
              </a:rPr>
              <a:t> </a:t>
            </a:r>
            <a:r>
              <a:rPr lang="en-US" dirty="0" smtClean="0">
                <a:sym typeface="Wingdings" panose="05000000000000000000" pitchFamily="2" charset="2"/>
              </a:rPr>
              <a:t>breadboard</a:t>
            </a:r>
            <a:endParaRPr lang="en-US" dirty="0">
              <a:sym typeface="Wingdings" panose="05000000000000000000" pitchFamily="2" charset="2"/>
            </a:endParaRPr>
          </a:p>
          <a:p>
            <a:pPr lvl="1"/>
            <a:r>
              <a:rPr lang="en-US" dirty="0" err="1">
                <a:sym typeface="Wingdings" panose="05000000000000000000" pitchFamily="2" charset="2"/>
              </a:rPr>
              <a:t>Opstellen</a:t>
            </a:r>
            <a:r>
              <a:rPr lang="en-US" dirty="0">
                <a:sym typeface="Wingdings" panose="05000000000000000000" pitchFamily="2" charset="2"/>
              </a:rPr>
              <a:t> </a:t>
            </a:r>
            <a:r>
              <a:rPr lang="en-US" dirty="0" smtClean="0">
                <a:sym typeface="Wingdings" panose="05000000000000000000" pitchFamily="2" charset="2"/>
              </a:rPr>
              <a:t>code</a:t>
            </a:r>
            <a:endParaRPr lang="en-US" dirty="0">
              <a:sym typeface="Wingdings" panose="05000000000000000000" pitchFamily="2" charset="2"/>
            </a:endParaRPr>
          </a:p>
          <a:p>
            <a:pPr lvl="1"/>
            <a:r>
              <a:rPr lang="en-US" dirty="0" err="1">
                <a:sym typeface="Wingdings" panose="05000000000000000000" pitchFamily="2" charset="2"/>
              </a:rPr>
              <a:t>Ontwerpen</a:t>
            </a:r>
            <a:r>
              <a:rPr lang="en-US" dirty="0">
                <a:sym typeface="Wingdings" panose="05000000000000000000" pitchFamily="2" charset="2"/>
              </a:rPr>
              <a:t> PCB</a:t>
            </a:r>
          </a:p>
          <a:p>
            <a:r>
              <a:rPr lang="nl-NL" dirty="0" smtClean="0"/>
              <a:t>Conclusie</a:t>
            </a:r>
          </a:p>
          <a:p>
            <a:pPr lvl="1"/>
            <a:endParaRPr lang="nl-NL" dirty="0" smtClean="0"/>
          </a:p>
          <a:p>
            <a:pPr lvl="1"/>
            <a:endParaRPr lang="nl-NL" dirty="0" smtClean="0"/>
          </a:p>
        </p:txBody>
      </p:sp>
      <p:sp>
        <p:nvSpPr>
          <p:cNvPr id="4" name="Slide Number Placeholder 3"/>
          <p:cNvSpPr>
            <a:spLocks noGrp="1"/>
          </p:cNvSpPr>
          <p:nvPr>
            <p:ph type="sldNum" sz="quarter" idx="10"/>
          </p:nvPr>
        </p:nvSpPr>
        <p:spPr/>
        <p:txBody>
          <a:bodyPr/>
          <a:lstStyle/>
          <a:p>
            <a:fld id="{5A4428DF-875B-4297-A3FE-2FF1E430C5C5}" type="slidenum">
              <a:rPr lang="nl-BE" smtClean="0"/>
              <a:pPr/>
              <a:t>3</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29-1-2015</a:t>
            </a:fld>
            <a:endParaRPr lang="nl-BE"/>
          </a:p>
        </p:txBody>
      </p:sp>
    </p:spTree>
    <p:extLst>
      <p:ext uri="{BB962C8B-B14F-4D97-AF65-F5344CB8AC3E}">
        <p14:creationId xmlns:p14="http://schemas.microsoft.com/office/powerpoint/2010/main" val="34737425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395536" y="2130425"/>
            <a:ext cx="8062664" cy="1470025"/>
          </a:xfrm>
        </p:spPr>
        <p:txBody>
          <a:bodyPr/>
          <a:lstStyle/>
          <a:p>
            <a:pPr algn="ctr" eaLnBrk="1" hangingPunct="1"/>
            <a:r>
              <a:rPr lang="en-US" sz="4000" dirty="0" err="1" smtClean="0"/>
              <a:t>Bedankt</a:t>
            </a:r>
            <a:r>
              <a:rPr lang="en-US" sz="4000" dirty="0" smtClean="0"/>
              <a:t> </a:t>
            </a:r>
            <a:r>
              <a:rPr lang="en-US" sz="4000" dirty="0" err="1" smtClean="0"/>
              <a:t>voor</a:t>
            </a:r>
            <a:r>
              <a:rPr lang="en-US" sz="4000" dirty="0" smtClean="0"/>
              <a:t> u </a:t>
            </a:r>
            <a:r>
              <a:rPr lang="en-US" sz="4000" dirty="0" err="1" smtClean="0"/>
              <a:t>aandacht</a:t>
            </a:r>
            <a:r>
              <a:rPr lang="en-US" sz="4000" dirty="0" smtClean="0"/>
              <a:t> !</a:t>
            </a:r>
          </a:p>
        </p:txBody>
      </p:sp>
    </p:spTree>
    <p:extLst>
      <p:ext uri="{BB962C8B-B14F-4D97-AF65-F5344CB8AC3E}">
        <p14:creationId xmlns:p14="http://schemas.microsoft.com/office/powerpoint/2010/main" val="24660259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1. Inleiding</a:t>
            </a:r>
            <a:endParaRPr lang="nl-NL" dirty="0"/>
          </a:p>
        </p:txBody>
      </p:sp>
      <p:sp>
        <p:nvSpPr>
          <p:cNvPr id="3" name="Content Placeholder 2"/>
          <p:cNvSpPr>
            <a:spLocks noGrp="1"/>
          </p:cNvSpPr>
          <p:nvPr>
            <p:ph idx="1"/>
          </p:nvPr>
        </p:nvSpPr>
        <p:spPr/>
        <p:txBody>
          <a:bodyPr/>
          <a:lstStyle/>
          <a:p>
            <a:r>
              <a:rPr lang="en-US" dirty="0" smtClean="0"/>
              <a:t>Project </a:t>
            </a:r>
            <a:r>
              <a:rPr lang="en-US" dirty="0" err="1" smtClean="0"/>
              <a:t>Elektronica</a:t>
            </a:r>
            <a:r>
              <a:rPr lang="en-US" dirty="0" smtClean="0"/>
              <a:t> 3</a:t>
            </a:r>
          </a:p>
          <a:p>
            <a:r>
              <a:rPr lang="en-US" dirty="0" smtClean="0"/>
              <a:t>Auto</a:t>
            </a:r>
          </a:p>
          <a:p>
            <a:pPr lvl="1"/>
            <a:r>
              <a:rPr lang="en-US" dirty="0" smtClean="0"/>
              <a:t>Remote control</a:t>
            </a:r>
          </a:p>
          <a:p>
            <a:pPr lvl="1"/>
            <a:r>
              <a:rPr lang="en-US" dirty="0" err="1" smtClean="0"/>
              <a:t>Vooruit</a:t>
            </a:r>
            <a:r>
              <a:rPr lang="en-US" dirty="0" smtClean="0"/>
              <a:t> </a:t>
            </a:r>
            <a:r>
              <a:rPr lang="en-US" dirty="0" err="1" smtClean="0"/>
              <a:t>en</a:t>
            </a:r>
            <a:r>
              <a:rPr lang="en-US" dirty="0"/>
              <a:t> </a:t>
            </a:r>
            <a:r>
              <a:rPr lang="en-US" dirty="0" err="1" smtClean="0"/>
              <a:t>achteruit</a:t>
            </a:r>
            <a:endParaRPr lang="en-US" dirty="0" smtClean="0"/>
          </a:p>
          <a:p>
            <a:pPr lvl="1"/>
            <a:r>
              <a:rPr lang="en-US" dirty="0" smtClean="0"/>
              <a:t>Links </a:t>
            </a:r>
            <a:r>
              <a:rPr lang="en-US" dirty="0" err="1" smtClean="0"/>
              <a:t>en</a:t>
            </a:r>
            <a:r>
              <a:rPr lang="en-US" dirty="0" smtClean="0"/>
              <a:t> </a:t>
            </a:r>
            <a:r>
              <a:rPr lang="en-US" dirty="0" err="1" smtClean="0"/>
              <a:t>rechts</a:t>
            </a:r>
            <a:endParaRPr lang="en-US" dirty="0" smtClean="0"/>
          </a:p>
          <a:p>
            <a:pPr lvl="1"/>
            <a:r>
              <a:rPr lang="en-US" dirty="0" err="1" smtClean="0"/>
              <a:t>Stoppen</a:t>
            </a:r>
            <a:endParaRPr lang="en-US" dirty="0" smtClean="0"/>
          </a:p>
          <a:p>
            <a:pPr lvl="1"/>
            <a:r>
              <a:rPr lang="en-US" dirty="0" smtClean="0"/>
              <a:t>(</a:t>
            </a:r>
            <a:r>
              <a:rPr lang="en-US" dirty="0" err="1" smtClean="0"/>
              <a:t>Brug</a:t>
            </a:r>
            <a:r>
              <a:rPr lang="en-US" dirty="0" smtClean="0"/>
              <a:t>)</a:t>
            </a:r>
            <a:endParaRPr lang="nl-NL" dirty="0"/>
          </a:p>
          <a:p>
            <a:pPr lvl="1"/>
            <a:endParaRPr lang="en-US" dirty="0" smtClean="0"/>
          </a:p>
        </p:txBody>
      </p:sp>
      <p:sp>
        <p:nvSpPr>
          <p:cNvPr id="4" name="Slide Number Placeholder 3"/>
          <p:cNvSpPr>
            <a:spLocks noGrp="1"/>
          </p:cNvSpPr>
          <p:nvPr>
            <p:ph type="sldNum" sz="quarter" idx="10"/>
          </p:nvPr>
        </p:nvSpPr>
        <p:spPr/>
        <p:txBody>
          <a:bodyPr/>
          <a:lstStyle/>
          <a:p>
            <a:fld id="{5A4428DF-875B-4297-A3FE-2FF1E430C5C5}" type="slidenum">
              <a:rPr lang="nl-BE" smtClean="0"/>
              <a:pPr/>
              <a:t>4</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29-1-2015</a:t>
            </a:fld>
            <a:endParaRPr lang="nl-BE"/>
          </a:p>
        </p:txBody>
      </p:sp>
    </p:spTree>
    <p:extLst>
      <p:ext uri="{BB962C8B-B14F-4D97-AF65-F5344CB8AC3E}">
        <p14:creationId xmlns:p14="http://schemas.microsoft.com/office/powerpoint/2010/main" val="2194508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NL" dirty="0" smtClean="0"/>
              <a:t>2.Probleemstelling</a:t>
            </a:r>
            <a:endParaRPr lang="nl-NL" dirty="0"/>
          </a:p>
        </p:txBody>
      </p:sp>
      <p:sp>
        <p:nvSpPr>
          <p:cNvPr id="5" name="Slide Number Placeholder 4"/>
          <p:cNvSpPr>
            <a:spLocks noGrp="1"/>
          </p:cNvSpPr>
          <p:nvPr>
            <p:ph type="sldNum" sz="quarter" idx="10"/>
          </p:nvPr>
        </p:nvSpPr>
        <p:spPr/>
        <p:txBody>
          <a:bodyPr/>
          <a:lstStyle/>
          <a:p>
            <a:fld id="{C23C9428-278B-4AC7-8DAF-42DAB4DA8378}" type="slidenum">
              <a:rPr lang="nl-BE" smtClean="0"/>
              <a:t>5</a:t>
            </a:fld>
            <a:endParaRPr lang="nl-BE"/>
          </a:p>
        </p:txBody>
      </p:sp>
      <p:sp>
        <p:nvSpPr>
          <p:cNvPr id="4" name="Date Placeholder 3"/>
          <p:cNvSpPr>
            <a:spLocks noGrp="1"/>
          </p:cNvSpPr>
          <p:nvPr>
            <p:ph type="dt" sz="half" idx="2"/>
          </p:nvPr>
        </p:nvSpPr>
        <p:spPr/>
        <p:txBody>
          <a:bodyPr/>
          <a:lstStyle/>
          <a:p>
            <a:fld id="{CA099AD5-0C8D-41E9-8461-FEBEEE0E4184}" type="datetime1">
              <a:rPr lang="nl-NL" smtClean="0"/>
              <a:t>29-1-2015</a:t>
            </a:fld>
            <a:endParaRPr lang="nl-BE" dirty="0"/>
          </a:p>
        </p:txBody>
      </p:sp>
      <p:sp>
        <p:nvSpPr>
          <p:cNvPr id="8" name="Content Placeholder 7"/>
          <p:cNvSpPr>
            <a:spLocks noGrp="1"/>
          </p:cNvSpPr>
          <p:nvPr>
            <p:ph idx="1"/>
          </p:nvPr>
        </p:nvSpPr>
        <p:spPr/>
        <p:txBody>
          <a:bodyPr/>
          <a:lstStyle/>
          <a:p>
            <a:r>
              <a:rPr lang="nl-NL" dirty="0" smtClean="0"/>
              <a:t>Auto 			      |		Project</a:t>
            </a:r>
            <a:endParaRPr lang="nl-NL"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7" y="2768353"/>
            <a:ext cx="4416821" cy="2103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475" y="2414601"/>
            <a:ext cx="4216524" cy="2811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2839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a:xfrm>
            <a:off x="251520" y="836712"/>
            <a:ext cx="8568952" cy="4896544"/>
          </a:xfrm>
        </p:spPr>
        <p:txBody>
          <a:bodyPr>
            <a:normAutofit/>
          </a:bodyPr>
          <a:lstStyle/>
          <a:p>
            <a:endParaRPr lang="nl-NL" sz="4400" dirty="0"/>
          </a:p>
          <a:p>
            <a:r>
              <a:rPr lang="nl-NL" sz="4400" dirty="0"/>
              <a:t>“</a:t>
            </a:r>
            <a:r>
              <a:rPr lang="nl-NL" sz="4400" i="1" dirty="0"/>
              <a:t>Hoe vervolledigen we een project dat erin bestaat een auto geautomatiseerd te laten functioneren?</a:t>
            </a:r>
            <a:r>
              <a:rPr lang="nl-NL" sz="4400" dirty="0"/>
              <a:t>”</a:t>
            </a:r>
          </a:p>
          <a:p>
            <a:endParaRPr lang="en-US" sz="4400" dirty="0">
              <a:sym typeface="Wingdings" panose="05000000000000000000" pitchFamily="2" charset="2"/>
            </a:endParaRPr>
          </a:p>
          <a:p>
            <a:endParaRPr lang="en-US" sz="4400" dirty="0" smtClean="0">
              <a:sym typeface="Wingdings" panose="05000000000000000000" pitchFamily="2" charset="2"/>
            </a:endParaRPr>
          </a:p>
        </p:txBody>
      </p:sp>
      <p:sp>
        <p:nvSpPr>
          <p:cNvPr id="5" name="Slide Number Placeholder 4"/>
          <p:cNvSpPr>
            <a:spLocks noGrp="1"/>
          </p:cNvSpPr>
          <p:nvPr>
            <p:ph type="sldNum" sz="quarter" idx="10"/>
          </p:nvPr>
        </p:nvSpPr>
        <p:spPr/>
        <p:txBody>
          <a:bodyPr/>
          <a:lstStyle/>
          <a:p>
            <a:fld id="{5A4428DF-875B-4297-A3FE-2FF1E430C5C5}" type="slidenum">
              <a:rPr lang="nl-BE" smtClean="0"/>
              <a:pPr/>
              <a:t>6</a:t>
            </a:fld>
            <a:endParaRPr lang="nl-BE"/>
          </a:p>
        </p:txBody>
      </p:sp>
      <p:sp>
        <p:nvSpPr>
          <p:cNvPr id="4" name="Date Placeholder 3"/>
          <p:cNvSpPr>
            <a:spLocks noGrp="1"/>
          </p:cNvSpPr>
          <p:nvPr>
            <p:ph type="dt" sz="half" idx="4294967295"/>
          </p:nvPr>
        </p:nvSpPr>
        <p:spPr>
          <a:xfrm>
            <a:off x="0" y="6356350"/>
            <a:ext cx="2133600" cy="365125"/>
          </a:xfrm>
        </p:spPr>
        <p:txBody>
          <a:bodyPr/>
          <a:lstStyle/>
          <a:p>
            <a:pPr>
              <a:defRPr/>
            </a:pPr>
            <a:fld id="{35145E2E-5F73-40A7-B0BB-BB39650BF2CB}" type="datetime1">
              <a:rPr lang="nl-NL" smtClean="0"/>
              <a:t>29-1-2015</a:t>
            </a:fld>
            <a:endParaRPr lang="nl-BE"/>
          </a:p>
        </p:txBody>
      </p:sp>
    </p:spTree>
    <p:extLst>
      <p:ext uri="{BB962C8B-B14F-4D97-AF65-F5344CB8AC3E}">
        <p14:creationId xmlns:p14="http://schemas.microsoft.com/office/powerpoint/2010/main" val="9579810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dirty="0" smtClean="0"/>
              <a:t>3. Probleemoplossing - outline</a:t>
            </a:r>
            <a:endParaRPr lang="nl-NL" dirty="0"/>
          </a:p>
        </p:txBody>
      </p:sp>
      <p:sp>
        <p:nvSpPr>
          <p:cNvPr id="3" name="Content Placeholder 2"/>
          <p:cNvSpPr>
            <a:spLocks noGrp="1"/>
          </p:cNvSpPr>
          <p:nvPr>
            <p:ph idx="1"/>
          </p:nvPr>
        </p:nvSpPr>
        <p:spPr/>
        <p:txBody>
          <a:bodyPr/>
          <a:lstStyle/>
          <a:p>
            <a:r>
              <a:rPr lang="en-US" dirty="0" err="1" smtClean="0">
                <a:sym typeface="Wingdings" panose="05000000000000000000" pitchFamily="2" charset="2"/>
              </a:rPr>
              <a:t>Projectplan</a:t>
            </a:r>
            <a:r>
              <a:rPr lang="en-US" dirty="0" smtClean="0">
                <a:sym typeface="Wingdings" panose="05000000000000000000" pitchFamily="2" charset="2"/>
              </a:rPr>
              <a:t> </a:t>
            </a:r>
          </a:p>
          <a:p>
            <a:r>
              <a:rPr lang="en-US" dirty="0" err="1" smtClean="0">
                <a:sym typeface="Wingdings" panose="05000000000000000000" pitchFamily="2" charset="2"/>
              </a:rPr>
              <a:t>Informatie</a:t>
            </a:r>
            <a:r>
              <a:rPr lang="en-US" dirty="0" smtClean="0">
                <a:sym typeface="Wingdings" panose="05000000000000000000" pitchFamily="2" charset="2"/>
              </a:rPr>
              <a:t> &amp; </a:t>
            </a:r>
            <a:r>
              <a:rPr lang="en-US" dirty="0" err="1" smtClean="0">
                <a:sym typeface="Wingdings" panose="05000000000000000000" pitchFamily="2" charset="2"/>
              </a:rPr>
              <a:t>componenten</a:t>
            </a:r>
            <a:endParaRPr lang="en-US" dirty="0" smtClean="0">
              <a:sym typeface="Wingdings" panose="05000000000000000000" pitchFamily="2" charset="2"/>
            </a:endParaRPr>
          </a:p>
          <a:p>
            <a:r>
              <a:rPr lang="en-US" dirty="0" smtClean="0">
                <a:sym typeface="Wingdings" panose="05000000000000000000" pitchFamily="2" charset="2"/>
              </a:rPr>
              <a:t>Schema </a:t>
            </a:r>
            <a:r>
              <a:rPr lang="en-US" dirty="0" err="1" smtClean="0">
                <a:sym typeface="Wingdings" panose="05000000000000000000" pitchFamily="2" charset="2"/>
              </a:rPr>
              <a:t>ontwerpen</a:t>
            </a:r>
            <a:endParaRPr lang="en-US" dirty="0" smtClean="0">
              <a:sym typeface="Wingdings" panose="05000000000000000000" pitchFamily="2" charset="2"/>
            </a:endParaRPr>
          </a:p>
          <a:p>
            <a:r>
              <a:rPr lang="en-US" dirty="0" err="1" smtClean="0">
                <a:sym typeface="Wingdings" panose="05000000000000000000" pitchFamily="2" charset="2"/>
              </a:rPr>
              <a:t>Testschakeling</a:t>
            </a:r>
            <a:r>
              <a:rPr lang="en-US" dirty="0" smtClean="0">
                <a:sym typeface="Wingdings" panose="05000000000000000000" pitchFamily="2" charset="2"/>
              </a:rPr>
              <a:t> </a:t>
            </a:r>
            <a:r>
              <a:rPr lang="en-US" dirty="0" err="1" smtClean="0">
                <a:sym typeface="Wingdings" panose="05000000000000000000" pitchFamily="2" charset="2"/>
              </a:rPr>
              <a:t>breadbord</a:t>
            </a:r>
            <a:endParaRPr lang="en-US" dirty="0" smtClean="0">
              <a:sym typeface="Wingdings" panose="05000000000000000000" pitchFamily="2" charset="2"/>
            </a:endParaRPr>
          </a:p>
          <a:p>
            <a:r>
              <a:rPr lang="en-US" dirty="0" err="1" smtClean="0">
                <a:sym typeface="Wingdings" panose="05000000000000000000" pitchFamily="2" charset="2"/>
              </a:rPr>
              <a:t>Opstellen</a:t>
            </a:r>
            <a:r>
              <a:rPr lang="en-US" dirty="0" smtClean="0">
                <a:sym typeface="Wingdings" panose="05000000000000000000" pitchFamily="2" charset="2"/>
              </a:rPr>
              <a:t> code</a:t>
            </a:r>
          </a:p>
          <a:p>
            <a:r>
              <a:rPr lang="en-US" dirty="0" err="1" smtClean="0">
                <a:sym typeface="Wingdings" panose="05000000000000000000" pitchFamily="2" charset="2"/>
              </a:rPr>
              <a:t>Ontwerpen</a:t>
            </a:r>
            <a:r>
              <a:rPr lang="en-US" dirty="0" smtClean="0">
                <a:sym typeface="Wingdings" panose="05000000000000000000" pitchFamily="2" charset="2"/>
              </a:rPr>
              <a:t> PCB</a:t>
            </a: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p:txBody>
      </p:sp>
      <p:sp>
        <p:nvSpPr>
          <p:cNvPr id="4" name="Date Placeholder 3"/>
          <p:cNvSpPr>
            <a:spLocks noGrp="1"/>
          </p:cNvSpPr>
          <p:nvPr>
            <p:ph type="dt" sz="half" idx="2"/>
          </p:nvPr>
        </p:nvSpPr>
        <p:spPr/>
        <p:txBody>
          <a:bodyPr/>
          <a:lstStyle/>
          <a:p>
            <a:pPr>
              <a:defRPr/>
            </a:pPr>
            <a:fld id="{35145E2E-5F73-40A7-B0BB-BB39650BF2CB}" type="datetime1">
              <a:rPr lang="nl-NL" smtClean="0"/>
              <a:t>29-1-2015</a:t>
            </a:fld>
            <a:endParaRPr lang="nl-BE"/>
          </a:p>
        </p:txBody>
      </p:sp>
      <p:sp>
        <p:nvSpPr>
          <p:cNvPr id="5" name="Slide Number Placeholder 4"/>
          <p:cNvSpPr>
            <a:spLocks noGrp="1"/>
          </p:cNvSpPr>
          <p:nvPr>
            <p:ph type="sldNum" sz="quarter" idx="10"/>
          </p:nvPr>
        </p:nvSpPr>
        <p:spPr/>
        <p:txBody>
          <a:bodyPr/>
          <a:lstStyle/>
          <a:p>
            <a:fld id="{5A4428DF-875B-4297-A3FE-2FF1E430C5C5}" type="slidenum">
              <a:rPr lang="nl-BE" smtClean="0"/>
              <a:pPr/>
              <a:t>7</a:t>
            </a:fld>
            <a:endParaRPr lang="nl-BE"/>
          </a:p>
        </p:txBody>
      </p:sp>
    </p:spTree>
    <p:extLst>
      <p:ext uri="{BB962C8B-B14F-4D97-AF65-F5344CB8AC3E}">
        <p14:creationId xmlns:p14="http://schemas.microsoft.com/office/powerpoint/2010/main" val="16566831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dirty="0" smtClean="0"/>
              <a:t>3.1 Projectplan &amp; Gantt- chart</a:t>
            </a:r>
            <a:endParaRPr lang="nl-NL" dirty="0"/>
          </a:p>
        </p:txBody>
      </p:sp>
      <p:sp>
        <p:nvSpPr>
          <p:cNvPr id="3" name="Content Placeholder 2"/>
          <p:cNvSpPr>
            <a:spLocks noGrp="1"/>
          </p:cNvSpPr>
          <p:nvPr>
            <p:ph idx="1"/>
          </p:nvPr>
        </p:nvSpPr>
        <p:spPr/>
        <p:txBody>
          <a:bodyPr/>
          <a:lstStyle/>
          <a:p>
            <a:endParaRPr lang="en-US" dirty="0" smtClean="0">
              <a:sym typeface="Wingdings" panose="05000000000000000000" pitchFamily="2" charset="2"/>
            </a:endParaRPr>
          </a:p>
          <a:p>
            <a:pPr marL="0" indent="0">
              <a:buNone/>
            </a:pPr>
            <a:endParaRPr lang="en-US" dirty="0" smtClean="0">
              <a:sym typeface="Wingdings" panose="05000000000000000000" pitchFamily="2" charset="2"/>
            </a:endParaRPr>
          </a:p>
        </p:txBody>
      </p:sp>
      <p:sp>
        <p:nvSpPr>
          <p:cNvPr id="4" name="Date Placeholder 3"/>
          <p:cNvSpPr>
            <a:spLocks noGrp="1"/>
          </p:cNvSpPr>
          <p:nvPr>
            <p:ph type="dt" sz="half" idx="2"/>
          </p:nvPr>
        </p:nvSpPr>
        <p:spPr/>
        <p:txBody>
          <a:bodyPr/>
          <a:lstStyle/>
          <a:p>
            <a:pPr>
              <a:defRPr/>
            </a:pPr>
            <a:fld id="{35145E2E-5F73-40A7-B0BB-BB39650BF2CB}" type="datetime1">
              <a:rPr lang="nl-NL" smtClean="0"/>
              <a:t>29-1-2015</a:t>
            </a:fld>
            <a:endParaRPr lang="nl-BE"/>
          </a:p>
        </p:txBody>
      </p:sp>
      <p:sp>
        <p:nvSpPr>
          <p:cNvPr id="5" name="Slide Number Placeholder 4"/>
          <p:cNvSpPr>
            <a:spLocks noGrp="1"/>
          </p:cNvSpPr>
          <p:nvPr>
            <p:ph type="sldNum" sz="quarter" idx="10"/>
          </p:nvPr>
        </p:nvSpPr>
        <p:spPr/>
        <p:txBody>
          <a:bodyPr/>
          <a:lstStyle/>
          <a:p>
            <a:fld id="{5A4428DF-875B-4297-A3FE-2FF1E430C5C5}" type="slidenum">
              <a:rPr lang="nl-BE" smtClean="0"/>
              <a:pPr/>
              <a:t>8</a:t>
            </a:fld>
            <a:endParaRPr lang="nl-BE"/>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04" y="959398"/>
            <a:ext cx="4644008" cy="3281395"/>
          </a:xfrm>
          <a:prstGeom prst="rect">
            <a:avLst/>
          </a:prstGeom>
        </p:spPr>
      </p:pic>
      <p:pic>
        <p:nvPicPr>
          <p:cNvPr id="8" name="Afbeelding 7"/>
          <p:cNvPicPr>
            <a:picLocks noChangeAspect="1"/>
          </p:cNvPicPr>
          <p:nvPr/>
        </p:nvPicPr>
        <p:blipFill>
          <a:blip r:embed="rId4"/>
          <a:stretch>
            <a:fillRect/>
          </a:stretch>
        </p:blipFill>
        <p:spPr>
          <a:xfrm>
            <a:off x="3396551" y="3918441"/>
            <a:ext cx="5629093" cy="2634041"/>
          </a:xfrm>
          <a:prstGeom prst="rect">
            <a:avLst/>
          </a:prstGeom>
        </p:spPr>
      </p:pic>
    </p:spTree>
    <p:extLst>
      <p:ext uri="{BB962C8B-B14F-4D97-AF65-F5344CB8AC3E}">
        <p14:creationId xmlns:p14="http://schemas.microsoft.com/office/powerpoint/2010/main" val="1252956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err="1" smtClean="0"/>
              <a:t>Overzicht</a:t>
            </a:r>
            <a:r>
              <a:rPr lang="en-US" dirty="0" smtClean="0"/>
              <a:t> </a:t>
            </a:r>
            <a:r>
              <a:rPr lang="en-US" dirty="0" err="1" smtClean="0"/>
              <a:t>verdeling</a:t>
            </a:r>
            <a:r>
              <a:rPr lang="en-US" dirty="0" smtClean="0"/>
              <a:t/>
            </a:r>
            <a:br>
              <a:rPr lang="en-US" dirty="0" smtClean="0"/>
            </a:br>
            <a:r>
              <a:rPr lang="en-US" sz="1800" b="0" dirty="0" smtClean="0"/>
              <a:t>(</a:t>
            </a:r>
            <a:r>
              <a:rPr lang="en-US" sz="1800" b="0" dirty="0" err="1" smtClean="0"/>
              <a:t>Zie</a:t>
            </a:r>
            <a:r>
              <a:rPr lang="en-US" sz="1800" b="0" dirty="0" smtClean="0"/>
              <a:t> portfolio map </a:t>
            </a:r>
            <a:r>
              <a:rPr lang="en-US" sz="1800" b="0" i="1" dirty="0" smtClean="0"/>
              <a:t>‘7. Eigen </a:t>
            </a:r>
            <a:r>
              <a:rPr lang="en-US" sz="1800" b="0" i="1" dirty="0" err="1" smtClean="0"/>
              <a:t>relevante</a:t>
            </a:r>
            <a:r>
              <a:rPr lang="en-US" sz="1800" b="0" i="1" dirty="0" smtClean="0"/>
              <a:t> </a:t>
            </a:r>
            <a:r>
              <a:rPr lang="en-US" sz="1800" b="0" i="1" dirty="0" err="1" smtClean="0"/>
              <a:t>toevoegingen</a:t>
            </a:r>
            <a:r>
              <a:rPr lang="en-US" sz="1800" b="0" i="1" dirty="0" smtClean="0"/>
              <a:t>’</a:t>
            </a:r>
            <a:r>
              <a:rPr lang="en-US" sz="1800" b="0" dirty="0" smtClean="0"/>
              <a:t>)</a:t>
            </a:r>
            <a:endParaRPr lang="nl-NL" b="0" dirty="0"/>
          </a:p>
        </p:txBody>
      </p:sp>
      <p:sp>
        <p:nvSpPr>
          <p:cNvPr id="3" name="Tijdelijke aanduiding voor inhoud 2"/>
          <p:cNvSpPr>
            <a:spLocks noGrp="1"/>
          </p:cNvSpPr>
          <p:nvPr>
            <p:ph idx="1"/>
          </p:nvPr>
        </p:nvSpPr>
        <p:spPr>
          <a:xfrm>
            <a:off x="313184" y="1268760"/>
            <a:ext cx="8435280" cy="5400600"/>
          </a:xfrm>
        </p:spPr>
        <p:txBody>
          <a:bodyPr/>
          <a:lstStyle/>
          <a:p>
            <a:pPr lvl="0"/>
            <a:r>
              <a:rPr lang="nl-NL" dirty="0"/>
              <a:t>Projectplan </a:t>
            </a:r>
            <a:r>
              <a:rPr lang="nl-NL" dirty="0" smtClean="0"/>
              <a:t>				Beide</a:t>
            </a:r>
            <a:endParaRPr lang="nl-NL" dirty="0"/>
          </a:p>
          <a:p>
            <a:r>
              <a:rPr lang="nl-NL" dirty="0" smtClean="0"/>
              <a:t>Info &amp; componenten 			Beide</a:t>
            </a:r>
            <a:endParaRPr lang="nl-NL" dirty="0"/>
          </a:p>
          <a:p>
            <a:r>
              <a:rPr lang="nl-NL" dirty="0" err="1" smtClean="0"/>
              <a:t>Multisim</a:t>
            </a:r>
            <a:r>
              <a:rPr lang="nl-NL" dirty="0" smtClean="0"/>
              <a:t> </a:t>
            </a:r>
            <a:r>
              <a:rPr lang="nl-NL" dirty="0"/>
              <a:t>schema </a:t>
            </a:r>
            <a:r>
              <a:rPr lang="nl-NL" dirty="0" smtClean="0"/>
              <a:t>			Beide</a:t>
            </a:r>
            <a:endParaRPr lang="nl-NL" dirty="0"/>
          </a:p>
          <a:p>
            <a:r>
              <a:rPr lang="nl-NL" dirty="0"/>
              <a:t>Testschakeling </a:t>
            </a:r>
            <a:r>
              <a:rPr lang="nl-NL" dirty="0" err="1"/>
              <a:t>breadbord</a:t>
            </a:r>
            <a:r>
              <a:rPr lang="nl-NL" dirty="0"/>
              <a:t> </a:t>
            </a:r>
            <a:r>
              <a:rPr lang="nl-NL" dirty="0" smtClean="0"/>
              <a:t>		Beide</a:t>
            </a:r>
            <a:endParaRPr lang="nl-NL" dirty="0"/>
          </a:p>
          <a:p>
            <a:pPr lvl="1"/>
            <a:r>
              <a:rPr lang="nl-NL" dirty="0" smtClean="0"/>
              <a:t>H-bruggen 					Michiel</a:t>
            </a:r>
            <a:endParaRPr lang="nl-NL" dirty="0"/>
          </a:p>
          <a:p>
            <a:pPr lvl="1"/>
            <a:r>
              <a:rPr lang="nl-NL" dirty="0" smtClean="0"/>
              <a:t>IR-schakeling + combineren 			Lorenz</a:t>
            </a:r>
            <a:endParaRPr lang="nl-NL" dirty="0"/>
          </a:p>
          <a:p>
            <a:r>
              <a:rPr lang="nl-NL" dirty="0" smtClean="0"/>
              <a:t>Matrixboard 				Michiel</a:t>
            </a:r>
            <a:endParaRPr lang="nl-NL" dirty="0"/>
          </a:p>
          <a:p>
            <a:pPr lvl="0"/>
            <a:r>
              <a:rPr lang="nl-NL" dirty="0" smtClean="0"/>
              <a:t>PCB 					Michiel</a:t>
            </a:r>
            <a:endParaRPr lang="nl-NL" dirty="0"/>
          </a:p>
          <a:p>
            <a:pPr lvl="0"/>
            <a:r>
              <a:rPr lang="nl-NL" dirty="0" smtClean="0"/>
              <a:t>Opstellen code				Lorenz</a:t>
            </a:r>
            <a:endParaRPr lang="nl-NL" dirty="0"/>
          </a:p>
          <a:p>
            <a:pPr marL="457200" lvl="1" indent="0">
              <a:buNone/>
            </a:pPr>
            <a:r>
              <a:rPr lang="nl-NL" dirty="0" smtClean="0"/>
              <a:t>+ Functies &amp; bibliotheken integreren 	</a:t>
            </a:r>
            <a:r>
              <a:rPr lang="nl-NL" sz="2800" dirty="0" smtClean="0"/>
              <a:t>Lorenz</a:t>
            </a:r>
            <a:endParaRPr lang="nl-NL" sz="2800" dirty="0"/>
          </a:p>
        </p:txBody>
      </p:sp>
      <p:sp>
        <p:nvSpPr>
          <p:cNvPr id="4" name="Tijdelijke aanduiding voor dianummer 3"/>
          <p:cNvSpPr>
            <a:spLocks noGrp="1"/>
          </p:cNvSpPr>
          <p:nvPr>
            <p:ph type="sldNum" sz="quarter" idx="10"/>
          </p:nvPr>
        </p:nvSpPr>
        <p:spPr/>
        <p:txBody>
          <a:bodyPr/>
          <a:lstStyle/>
          <a:p>
            <a:fld id="{5A4428DF-875B-4297-A3FE-2FF1E430C5C5}" type="slidenum">
              <a:rPr lang="nl-BE" smtClean="0"/>
              <a:pPr/>
              <a:t>9</a:t>
            </a:fld>
            <a:endParaRPr lang="nl-BE"/>
          </a:p>
        </p:txBody>
      </p:sp>
      <p:sp>
        <p:nvSpPr>
          <p:cNvPr id="5" name="Tijdelijke aanduiding voor datum 4"/>
          <p:cNvSpPr>
            <a:spLocks noGrp="1"/>
          </p:cNvSpPr>
          <p:nvPr>
            <p:ph type="dt" sz="half" idx="2"/>
          </p:nvPr>
        </p:nvSpPr>
        <p:spPr/>
        <p:txBody>
          <a:bodyPr/>
          <a:lstStyle/>
          <a:p>
            <a:pPr>
              <a:defRPr/>
            </a:pPr>
            <a:fld id="{6F082D18-8BF0-4818-990D-ED6C380FC00F}" type="datetime1">
              <a:rPr lang="nl-NL" smtClean="0"/>
              <a:t>29-1-2015</a:t>
            </a:fld>
            <a:endParaRPr lang="nl-BE"/>
          </a:p>
        </p:txBody>
      </p:sp>
    </p:spTree>
    <p:extLst>
      <p:ext uri="{BB962C8B-B14F-4D97-AF65-F5344CB8AC3E}">
        <p14:creationId xmlns:p14="http://schemas.microsoft.com/office/powerpoint/2010/main" val="2701118977"/>
      </p:ext>
    </p:extLst>
  </p:cSld>
  <p:clrMapOvr>
    <a:masterClrMapping/>
  </p:clrMapOvr>
  <p:timing>
    <p:tnLst>
      <p:par>
        <p:cTn id="1" dur="indefinite" restart="never" nodeType="tmRoot"/>
      </p:par>
    </p:tnLst>
  </p:timing>
</p:sld>
</file>

<file path=ppt/theme/theme1.xml><?xml version="1.0" encoding="utf-8"?>
<a:theme xmlns:a="http://schemas.openxmlformats.org/drawingml/2006/main" name="Kantoorthema">
  <a:themeElements>
    <a:clrScheme name="AP">
      <a:dk1>
        <a:srgbClr val="3F3F3F"/>
      </a:dk1>
      <a:lt1>
        <a:srgbClr val="FFFFFF"/>
      </a:lt1>
      <a:dk2>
        <a:srgbClr val="97000C"/>
      </a:dk2>
      <a:lt2>
        <a:srgbClr val="EEECE1"/>
      </a:lt2>
      <a:accent1>
        <a:srgbClr val="BF0009"/>
      </a:accent1>
      <a:accent2>
        <a:srgbClr val="DE9700"/>
      </a:accent2>
      <a:accent3>
        <a:srgbClr val="950074"/>
      </a:accent3>
      <a:accent4>
        <a:srgbClr val="50A0AD"/>
      </a:accent4>
      <a:accent5>
        <a:srgbClr val="62985B"/>
      </a:accent5>
      <a:accent6>
        <a:srgbClr val="7F6E68"/>
      </a:accent6>
      <a:hlink>
        <a:srgbClr val="7F7F7F"/>
      </a:hlink>
      <a:folHlink>
        <a:srgbClr val="7F7F7F"/>
      </a:folHlink>
    </a:clrScheme>
    <a:fontScheme name="Kantoor - klassiek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72EA63B44A4F4496C3778D4D31EA29" ma:contentTypeVersion="0" ma:contentTypeDescription="Een nieuw document maken." ma:contentTypeScope="" ma:versionID="5954a91e1ae5d20a6e5c2b27c81644b1">
  <xsd:schema xmlns:xsd="http://www.w3.org/2001/XMLSchema" xmlns:xs="http://www.w3.org/2001/XMLSchema" xmlns:p="http://schemas.microsoft.com/office/2006/metadata/properties" targetNamespace="http://schemas.microsoft.com/office/2006/metadata/properties" ma:root="true" ma:fieldsID="b06d9bbffccbd47dc6efa087de471f9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ACCDF5-1E3D-4B50-96F2-768596DAFF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14AF9915-4282-465F-8EF6-E49DF2707569}">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D1681255-1CB4-436E-AE89-5BD0D39A2B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4700</TotalTime>
  <Words>1804</Words>
  <Application>Microsoft Office PowerPoint</Application>
  <PresentationFormat>Diavoorstelling (4:3)</PresentationFormat>
  <Paragraphs>274</Paragraphs>
  <Slides>30</Slides>
  <Notes>25</Notes>
  <HiddenSlides>0</HiddenSlides>
  <MMClips>2</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30</vt:i4>
      </vt:variant>
    </vt:vector>
  </HeadingPairs>
  <TitlesOfParts>
    <vt:vector size="35" baseType="lpstr">
      <vt:lpstr>Arial</vt:lpstr>
      <vt:lpstr>Calibri</vt:lpstr>
      <vt:lpstr>Gill Sans MT</vt:lpstr>
      <vt:lpstr>Wingdings</vt:lpstr>
      <vt:lpstr>Kantoorthema</vt:lpstr>
      <vt:lpstr>Project elektronica 3</vt:lpstr>
      <vt:lpstr>Wat we hebben bereikt</vt:lpstr>
      <vt:lpstr>Outline </vt:lpstr>
      <vt:lpstr>1. Inleiding</vt:lpstr>
      <vt:lpstr>2.Probleemstelling</vt:lpstr>
      <vt:lpstr>PowerPoint-presentatie</vt:lpstr>
      <vt:lpstr>3. Probleemoplossing - outline</vt:lpstr>
      <vt:lpstr>3.1 Projectplan &amp; Gantt- chart</vt:lpstr>
      <vt:lpstr>Overzicht verdeling (Zie portfolio map ‘7. Eigen relevante toevoegingen’)</vt:lpstr>
      <vt:lpstr>3.2 Informatie vergaren + componenten verzamelen</vt:lpstr>
      <vt:lpstr>3.2 Informatie vergaren + componenten verzamelen</vt:lpstr>
      <vt:lpstr>3.3 Schema ontwerpen</vt:lpstr>
      <vt:lpstr>3.3 Schema ontwerpen</vt:lpstr>
      <vt:lpstr>3.4 Testschakeling breadbord</vt:lpstr>
      <vt:lpstr>3.5 Opstellen code – Test H-brug(gen)</vt:lpstr>
      <vt:lpstr>3.5 Opstellen code - Toetsenbord</vt:lpstr>
      <vt:lpstr>3.5 Opstellen code – IR remote</vt:lpstr>
      <vt:lpstr>3.5 Opstellen code – IR remote</vt:lpstr>
      <vt:lpstr>3.5 Opstellen code - bibliotheek</vt:lpstr>
      <vt:lpstr>3.5 Opstellen code - bibliotheek</vt:lpstr>
      <vt:lpstr>3.6 Matrixboard</vt:lpstr>
      <vt:lpstr>3.6 Matrixboard</vt:lpstr>
      <vt:lpstr>3.7 PCB ontwerpen</vt:lpstr>
      <vt:lpstr>3.7 PCB ontwerpen</vt:lpstr>
      <vt:lpstr>3.7 PCB ontwerpen</vt:lpstr>
      <vt:lpstr>4. Conclusie</vt:lpstr>
      <vt:lpstr>Demo</vt:lpstr>
      <vt:lpstr>Demo - Brug</vt:lpstr>
      <vt:lpstr>Vragen?</vt:lpstr>
      <vt:lpstr>Bedankt voor u aandacht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Yves Masset</dc:creator>
  <cp:lastModifiedBy>Michiel Mulder</cp:lastModifiedBy>
  <cp:revision>269</cp:revision>
  <cp:lastPrinted>2015-01-29T06:28:48Z</cp:lastPrinted>
  <dcterms:created xsi:type="dcterms:W3CDTF">2013-03-08T10:37:44Z</dcterms:created>
  <dcterms:modified xsi:type="dcterms:W3CDTF">2015-01-29T13:46:53Z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0x0101009272EA63B44A4F4496C3778D4D31EA29</vt:lpwstr>
  </property>
  <property fmtid="{D5CDD505-2E9C-101B-9397-08002B2CF9AE}" pid="3" name="IsMyDocuments">
    <vt:bool>true</vt:bool>
  </property>
</Properties>
</file>